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99E92-A290-410C-8847-37A611708CE5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B115A-EFD4-4FCE-8566-E10FB52B8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2F32-597B-AE04-FBCB-82E1593005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FE9AA-10C8-0F7A-B129-06C013CBF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301F0-D5CD-9945-9753-ED914D4F7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81EE3-1B81-4B98-A956-189986962F3A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F77DC-B02B-A952-2428-B7C48EF55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B5A9E-B3C0-620C-09CA-F157BDB84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E350B-52D0-396B-0557-18882EC0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99A3E7-8D93-14E4-4CCB-97934CE1EA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179CF-A987-E99C-48F2-A39A6DF6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801C-EEA0-4598-91FC-897C97A5B43B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0D05E-E724-E2CC-FC8E-7E462249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D33612-4BBF-948E-3C00-07F52E23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0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69D51-343E-3CC5-9523-4C9636A34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1555B-9F32-58B1-E749-C4ED30B17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8E9D-C730-B286-878A-36D6AAA2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3C375-18DA-479E-80CC-55ABD522B69E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D8258-D3B6-ECFB-8FCE-85D081FA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1DA2E-4DDD-7F43-50BC-844862616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AC112-32B8-FCDF-0ECB-DC74E1BA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11B28-8323-D90B-3255-4FA79C28C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4CFBF-7EFA-0614-E856-AC0758D9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CBF1-CEC7-47A5-B151-DAC27FDFDFD9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63DDD-7303-3756-D2E9-0CB240DE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5A753-650A-869A-A23B-835613F1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5DD21-A67A-C9CE-5368-05B785100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1528B6-ECEB-7724-FADF-6FAFBA31C7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08E03-749C-F5C9-9E3A-BC5C1676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D65A-BE14-458D-AADE-72546BC65914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C66F6-FCDC-0227-5B5B-54F7C286B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5CE87-1A7F-2EBF-17E4-140A8273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9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E438-B16E-9602-92EA-F085C352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3F47-4F8D-C074-CB88-9737329F7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5ED2A-C714-07A5-94E1-E0AD9F2C3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80CE2-22F8-149F-8621-B933886FB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0796-68C1-4EA9-8D9E-37BE66A98552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73DB2-AFC6-FB4D-7F2F-F1489CA7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0A746-8A26-4140-1B9E-637EB7548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A2AAD-8629-DCE7-A94D-81F847505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06B59-336A-49DA-A52C-62D14129B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03A51-98D4-58DA-D3B0-F4D61DA78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0CA6AA-8F2E-ED5F-ADFE-65B6404D9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941EA1-24E4-B62E-D420-C5279ABD4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E67F64-AAB5-D184-1918-AF835CFA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40749-C273-4B3E-973C-A8849A76B4F5}" type="datetime1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AFF1D-3343-DE65-7DEB-A74A4B83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794F9-CEBE-99D1-99E8-3A5A3DDB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0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1935F-4561-1320-EC65-6CA9CC56C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046461-7DD0-C9DF-9AB3-383A3D73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C756-6124-44A8-85F2-785B7D5626BA}" type="datetime1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80E52-FC30-F5D3-E552-0F1B4DD1D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86E6C-725D-20CD-59C9-B76E1407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4C661A-44B1-A966-BE29-34341913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B97A3-F975-4E05-AAFA-7F9F40D54FA4}" type="datetime1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6836A-35A4-BEB7-30D1-3FAEE908B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4CCED-D4B8-A883-3689-379E41F3A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1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EE390-5AA5-4D3A-2E8B-5306BD84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20D86-F64A-35AC-F0B1-44D775CA4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53D3F7-ACB9-D952-DA5A-031B2B792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65D83-3E55-073F-1C34-44E62DA0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7E28-73DD-4FF9-96E0-8A38E796E0C7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0D3915-663E-502C-2C6C-0B1E1D38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52E5D-48F4-D518-99D0-5B7BE4D5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E21B-9EAB-AF02-9D1A-5E7CD8AD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274CC-2EB4-0C41-5F4B-25FA5B068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EAA70-ED49-E551-B51E-801B27439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EB26-8FEF-70F4-6AE1-AA0633977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1F35D-64B9-4C89-9E54-D41BE6E15D13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41448-11CD-610E-4BEA-33E2CD2B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2091-7290-213C-FADD-8ACDC586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97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A6A3E-751A-6028-7C25-564AC461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691894-5F3E-3E33-55BE-4974A74DD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B3647-429D-F416-D0AC-5321046FB7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C80E-66BE-47B5-A1A2-36B268ED75D6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48A96-6480-AA18-1FEA-8BDD3BADD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A916B-64F1-0A4F-9685-1D50EEA49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52AA-C109-47C4-B6EB-28C8852F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4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F8274-0359-CE17-E694-9A47BB7373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of Selection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4C5BF-3851-FFE9-301F-71834B5267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Student Name</a:t>
            </a:r>
          </a:p>
          <a:p>
            <a:r>
              <a:rPr lang="en-US" dirty="0"/>
              <a:t>Art History A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881698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824A3-862D-FCA0-17D3-019E4C0D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Note About This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95797-E207-C371-813D-1632C84A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10515600" cy="4632248"/>
          </a:xfrm>
        </p:spPr>
        <p:txBody>
          <a:bodyPr>
            <a:normAutofit/>
          </a:bodyPr>
          <a:lstStyle/>
          <a:p>
            <a:r>
              <a:rPr lang="en-US" dirty="0"/>
              <a:t>Instead of crowding info &amp; images onto a slide, students should spread the information over more than one slide. </a:t>
            </a:r>
          </a:p>
          <a:p>
            <a:r>
              <a:rPr lang="en-US" dirty="0"/>
              <a:t>Add plenty of color and design to your slides. Make them yours and appeal to your audience.</a:t>
            </a:r>
          </a:p>
          <a:p>
            <a:r>
              <a:rPr lang="en-US" dirty="0"/>
              <a:t>This is the ONLY portfolio for this semester. Have fun and take this opportunity to show off what you have learned! 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4300" b="1" dirty="0"/>
              <a:t>delete this slide before submitting final draft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39E95-8A9D-B9D8-7C55-BC7E0ABA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28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F9B0-E628-2D06-6C09-3435E03B2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Name of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BF59B-79BC-76F0-186D-60F1927AE5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Creator/Commissioner</a:t>
            </a:r>
          </a:p>
          <a:p>
            <a:r>
              <a:rPr lang="en-US" dirty="0"/>
              <a:t>When created</a:t>
            </a:r>
          </a:p>
          <a:p>
            <a:r>
              <a:rPr lang="en-US" dirty="0"/>
              <a:t>Where created</a:t>
            </a:r>
          </a:p>
          <a:p>
            <a:r>
              <a:rPr lang="en-US" dirty="0"/>
              <a:t>Where now (if different from above)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60563-D0EB-BAEA-A8F9-A350D97E1F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insert a map where location of original was found.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164FE-3C11-56E1-5552-215D61AA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1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AABA2-D830-0458-9ADE-60451DF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7CEC0-E9BE-19AF-88AD-954D204AB1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Dimensions/Size</a:t>
            </a:r>
          </a:p>
          <a:p>
            <a:r>
              <a:rPr lang="en-US" dirty="0"/>
              <a:t>From what is it made? Include base material and any other material used to create color or décor.</a:t>
            </a:r>
          </a:p>
          <a:p>
            <a:r>
              <a:rPr lang="en-US" dirty="0"/>
              <a:t>What images or representations does the artwork include? (Be as specific as you can.)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39862-0560-8DB7-BA25-AB8F1B7373F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an image of the subject that best shows the materials used.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CDC200-9EA8-599E-3CB6-464829D13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6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F6F0-954B-7FAB-DFFA-50C5BD04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 Elements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26FCC-3E5E-605F-CB5D-B7399A14C9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Color: what colors? How used?</a:t>
            </a:r>
          </a:p>
          <a:p>
            <a:r>
              <a:rPr lang="en-US" dirty="0"/>
              <a:t>Line: symmetrical or free form? How used?</a:t>
            </a:r>
          </a:p>
          <a:p>
            <a:r>
              <a:rPr lang="en-US" dirty="0"/>
              <a:t>Shape: geometrical or natural? How used</a:t>
            </a:r>
          </a:p>
          <a:p>
            <a:r>
              <a:rPr lang="en-US" dirty="0"/>
              <a:t>Texture: How is it represented? How used?</a:t>
            </a:r>
          </a:p>
          <a:p>
            <a:r>
              <a:rPr lang="en-US" dirty="0"/>
              <a:t>Space: Open or closed spaces? 2- or 3-dimensional? How shown?</a:t>
            </a:r>
          </a:p>
          <a:p>
            <a:r>
              <a:rPr lang="en-US" dirty="0"/>
              <a:t>Value: Is value(light vs. dark) important? How shown?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10DCE9-2335-5A0E-04E0-803FEBBB87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Suggested illustration: include an image of the subject that best shows the elements used. This may be a close-up of a relevant detail.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AE417-F80B-AC0B-5E0D-B20A20850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6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1903D-29D7-416E-7E42-67A0D52B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58" y="365125"/>
            <a:ext cx="10661342" cy="1325563"/>
          </a:xfrm>
        </p:spPr>
        <p:txBody>
          <a:bodyPr/>
          <a:lstStyle/>
          <a:p>
            <a:pPr algn="ctr"/>
            <a:r>
              <a:rPr lang="en-US" dirty="0"/>
              <a:t>Analysis</a:t>
            </a:r>
            <a:br>
              <a:rPr lang="en-US" dirty="0"/>
            </a:br>
            <a:r>
              <a:rPr lang="en-US" sz="2400" dirty="0"/>
              <a:t>(Students may answer just one question on the left.)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3D7AF-728E-FFF9-AF50-3614971D223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Emphasis and Variety: Where is the focus? How do you know? Does more than one art element stand out? Is there variety?</a:t>
            </a:r>
          </a:p>
          <a:p>
            <a:r>
              <a:rPr lang="en-US" dirty="0"/>
              <a:t>Rhythm and Movement: Patterns? Repetition? Techniques to create effect? Does your eye move or focus on one place?</a:t>
            </a:r>
          </a:p>
          <a:p>
            <a:r>
              <a:rPr lang="en-US" dirty="0"/>
              <a:t>Balance: Symmetrical or Asymmetrical? Color, shape, or space to create balance?</a:t>
            </a:r>
          </a:p>
          <a:p>
            <a:r>
              <a:rPr lang="en-US" dirty="0"/>
              <a:t>Unity: Does everything “hold together?” What creates or destroys the unity?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0A8E1-B665-D423-DB76-C4367E0B7C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Suggested illustration: include an image of the subject that best shows the areas analyzed. This may be a close-up of a relevant details.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041BE6-146A-6609-A40A-DBB425915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6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E123-39F4-5791-4085-F31BEC07A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36" y="365125"/>
            <a:ext cx="10652464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Judgment</a:t>
            </a:r>
            <a:br>
              <a:rPr lang="en-US" dirty="0"/>
            </a:br>
            <a:r>
              <a:rPr lang="en-US" sz="2700" dirty="0"/>
              <a:t>(Students may answer just one question on the left.)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145B5-B5F4-0245-4700-C46F3F63D3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Is this artwork good or not so good? Why?</a:t>
            </a:r>
          </a:p>
          <a:p>
            <a:r>
              <a:rPr lang="en-US" dirty="0"/>
              <a:t>Is it important for what it means? What it does? Why?</a:t>
            </a:r>
          </a:p>
          <a:p>
            <a:r>
              <a:rPr lang="en-US" dirty="0"/>
              <a:t>What personal meaning or significance do you judge that this work has? Be specific.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195156-E5D4-EAF4-5585-6F2737495B1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Suggested illustration: include an artistic rendering of the culture of this time, another final image of the subject, or an image of this artwork within a museum or with modern-day visitors.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B5FD3-2A35-254D-4A28-BDC30962F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97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1268B-1F02-E104-9C8A-786ABA986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Interpretation</a:t>
            </a:r>
            <a:br>
              <a:rPr lang="en-US" dirty="0"/>
            </a:br>
            <a:r>
              <a:rPr lang="en-US" sz="2700" dirty="0"/>
              <a:t>(Students may answer just one question on the left.)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51789-AEE6-1359-1585-68F3E62DCA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Mood: Does it seem quiet? Happy? Powerful? Why?</a:t>
            </a:r>
          </a:p>
          <a:p>
            <a:r>
              <a:rPr lang="en-US" dirty="0"/>
              <a:t>Does the work remind you of a personal experience?</a:t>
            </a:r>
          </a:p>
          <a:p>
            <a:r>
              <a:rPr lang="en-US" dirty="0"/>
              <a:t>How was the artist/s influenced by their culture?</a:t>
            </a:r>
          </a:p>
          <a:p>
            <a:r>
              <a:rPr lang="en-US" dirty="0"/>
              <a:t>How do you think the artist wants you to react to their art?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44A546-3436-A9AE-4C99-72E4C57B51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Suggested illustration: include an artistic rendering of the culture of this time.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8BFB5-CEF2-39EF-4B2C-DF2FCBD7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6D6AAE-8A66-9B9B-BAB2-EA8F8C79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Cited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0278-AB54-A4A9-1978-80E6EABA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utilize APA formatting</a:t>
            </a:r>
            <a:r>
              <a:rPr lang="en-US"/>
              <a:t>. 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2FCEC2-2AE4-C0B4-F794-352C7C10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B52AA-C109-47C4-B6EB-28C8852F859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8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564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Name of Selection</vt:lpstr>
      <vt:lpstr>A Note About This Template</vt:lpstr>
      <vt:lpstr>Name of Selection</vt:lpstr>
      <vt:lpstr>Observations</vt:lpstr>
      <vt:lpstr>Art Elements</vt:lpstr>
      <vt:lpstr>Analysis (Students may answer just one question on the left.)</vt:lpstr>
      <vt:lpstr>Judgment (Students may answer just one question on the left.)</vt:lpstr>
      <vt:lpstr>Interpretation (Students may answer just one question on the left.) 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Selection</dc:title>
  <dc:creator>Sandra Nosik</dc:creator>
  <cp:lastModifiedBy>Roxanne Lennon</cp:lastModifiedBy>
  <cp:revision>9</cp:revision>
  <dcterms:created xsi:type="dcterms:W3CDTF">2023-10-30T17:16:37Z</dcterms:created>
  <dcterms:modified xsi:type="dcterms:W3CDTF">2024-02-07T21:02:32Z</dcterms:modified>
</cp:coreProperties>
</file>