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
  </p:notesMasterIdLst>
  <p:handoutMasterIdLst>
    <p:handoutMasterId r:id="rId8"/>
  </p:handoutMasterIdLst>
  <p:sldIdLst>
    <p:sldId id="256" r:id="rId2"/>
    <p:sldId id="257" r:id="rId3"/>
    <p:sldId id="259" r:id="rId4"/>
    <p:sldId id="260"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6D5AAF-80BA-4DCE-B2A5-8EC950B221A3}"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DBB3EB96-1DC8-4265-92BF-888EFCD2632F}">
      <dgm:prSet/>
      <dgm:spPr/>
      <dgm:t>
        <a:bodyPr/>
        <a:lstStyle/>
        <a:p>
          <a:r>
            <a:rPr lang="en-US" b="0" i="0" dirty="0"/>
            <a:t>1. Who is the artist, artisan, or possible creator of this artwork? What is the artwork's name or title? If it was commissioned, who commissioned it?</a:t>
          </a:r>
        </a:p>
        <a:p>
          <a:r>
            <a:rPr lang="en-US" u="sng" dirty="0"/>
            <a:t>Answer: </a:t>
          </a:r>
          <a:r>
            <a:rPr lang="en-US" dirty="0"/>
            <a:t>Vincent Van Gogh painted “Almond Blossoms.” A noncommissioned artwork, Van Gogh painted it to honor the birth of his nephew, Vincent Willem.</a:t>
          </a:r>
        </a:p>
      </dgm:t>
    </dgm:pt>
    <dgm:pt modelId="{AA4FE934-DA8F-4469-8163-875974A561C6}" type="parTrans" cxnId="{B377D330-9D94-4163-9D77-078520D5202B}">
      <dgm:prSet/>
      <dgm:spPr/>
      <dgm:t>
        <a:bodyPr/>
        <a:lstStyle/>
        <a:p>
          <a:endParaRPr lang="en-US"/>
        </a:p>
      </dgm:t>
    </dgm:pt>
    <dgm:pt modelId="{97322177-9988-4B79-8355-5E2A1820FA08}" type="sibTrans" cxnId="{B377D330-9D94-4163-9D77-078520D5202B}">
      <dgm:prSet/>
      <dgm:spPr/>
      <dgm:t>
        <a:bodyPr/>
        <a:lstStyle/>
        <a:p>
          <a:endParaRPr lang="en-US"/>
        </a:p>
      </dgm:t>
    </dgm:pt>
    <dgm:pt modelId="{C314DD10-975A-4C6E-A1E5-B1F2C10973D8}">
      <dgm:prSet/>
      <dgm:spPr/>
      <dgm:t>
        <a:bodyPr/>
        <a:lstStyle/>
        <a:p>
          <a:r>
            <a:rPr lang="en-US" b="0" i="0" dirty="0"/>
            <a:t>2. When was it created? Where was it created? Where does it reside now? </a:t>
          </a:r>
        </a:p>
        <a:p>
          <a:endParaRPr lang="en-US" b="0" i="0" dirty="0"/>
        </a:p>
        <a:p>
          <a:r>
            <a:rPr lang="en-US" b="0" i="0" u="sng" dirty="0"/>
            <a:t>Answer: </a:t>
          </a:r>
          <a:r>
            <a:rPr lang="en-US" b="0" i="0" dirty="0"/>
            <a:t>Painted in Feb. 1890, Arles, France, this masterpiece resides in the Van Gogh Museum, Amsterdam, Netherlands. </a:t>
          </a:r>
          <a:endParaRPr lang="en-US" dirty="0"/>
        </a:p>
      </dgm:t>
    </dgm:pt>
    <dgm:pt modelId="{E088904D-A38A-4B13-BFDF-3C9A0A42807A}" type="parTrans" cxnId="{64ED82DA-57CA-47A5-B827-CA50FDD1DF08}">
      <dgm:prSet/>
      <dgm:spPr/>
      <dgm:t>
        <a:bodyPr/>
        <a:lstStyle/>
        <a:p>
          <a:endParaRPr lang="en-US"/>
        </a:p>
      </dgm:t>
    </dgm:pt>
    <dgm:pt modelId="{395DA306-5621-4E0D-87EA-343323190D50}" type="sibTrans" cxnId="{64ED82DA-57CA-47A5-B827-CA50FDD1DF08}">
      <dgm:prSet/>
      <dgm:spPr/>
      <dgm:t>
        <a:bodyPr/>
        <a:lstStyle/>
        <a:p>
          <a:endParaRPr lang="en-US"/>
        </a:p>
      </dgm:t>
    </dgm:pt>
    <dgm:pt modelId="{55101330-9E24-4F77-913A-822445386647}">
      <dgm:prSet/>
      <dgm:spPr/>
      <dgm:t>
        <a:bodyPr/>
        <a:lstStyle/>
        <a:p>
          <a:r>
            <a:rPr lang="en-US" b="0" i="0" dirty="0"/>
            <a:t>3. How large or small is the artwork? What materials were used?</a:t>
          </a:r>
        </a:p>
        <a:p>
          <a:endParaRPr lang="en-US" b="0" i="0" dirty="0"/>
        </a:p>
        <a:p>
          <a:r>
            <a:rPr lang="en-US" b="0" i="0" u="sng" dirty="0"/>
            <a:t>Answer: </a:t>
          </a:r>
          <a:r>
            <a:rPr lang="en-US" b="0" i="0" dirty="0"/>
            <a:t>Dimensions: 73.3 cm x 92.4 cm. Materials: Oil on canvas.</a:t>
          </a:r>
          <a:endParaRPr lang="en-US" dirty="0"/>
        </a:p>
      </dgm:t>
    </dgm:pt>
    <dgm:pt modelId="{495185A7-4F26-4926-AEE5-7EA08FD87140}" type="parTrans" cxnId="{857F5EC5-A209-4027-811F-71C60DE77FD9}">
      <dgm:prSet/>
      <dgm:spPr/>
      <dgm:t>
        <a:bodyPr/>
        <a:lstStyle/>
        <a:p>
          <a:endParaRPr lang="en-US"/>
        </a:p>
      </dgm:t>
    </dgm:pt>
    <dgm:pt modelId="{B40D28DC-86B6-44E8-B48B-CFF383A8BF7C}" type="sibTrans" cxnId="{857F5EC5-A209-4027-811F-71C60DE77FD9}">
      <dgm:prSet/>
      <dgm:spPr/>
      <dgm:t>
        <a:bodyPr/>
        <a:lstStyle/>
        <a:p>
          <a:endParaRPr lang="en-US"/>
        </a:p>
      </dgm:t>
    </dgm:pt>
    <dgm:pt modelId="{74E35FE3-762C-4F25-9869-60B34145E57B}" type="pres">
      <dgm:prSet presAssocID="{C16D5AAF-80BA-4DCE-B2A5-8EC950B221A3}" presName="vert0" presStyleCnt="0">
        <dgm:presLayoutVars>
          <dgm:dir/>
          <dgm:animOne val="branch"/>
          <dgm:animLvl val="lvl"/>
        </dgm:presLayoutVars>
      </dgm:prSet>
      <dgm:spPr/>
    </dgm:pt>
    <dgm:pt modelId="{470C3F08-4021-4E6F-A939-3E4776D76C37}" type="pres">
      <dgm:prSet presAssocID="{DBB3EB96-1DC8-4265-92BF-888EFCD2632F}" presName="thickLine" presStyleLbl="alignNode1" presStyleIdx="0" presStyleCnt="3"/>
      <dgm:spPr/>
    </dgm:pt>
    <dgm:pt modelId="{9B15D481-D6C4-4E07-876B-6D4AEEEF6BE1}" type="pres">
      <dgm:prSet presAssocID="{DBB3EB96-1DC8-4265-92BF-888EFCD2632F}" presName="horz1" presStyleCnt="0"/>
      <dgm:spPr/>
    </dgm:pt>
    <dgm:pt modelId="{71C1C8D8-FBF9-46F9-ABA1-A2F86E93935E}" type="pres">
      <dgm:prSet presAssocID="{DBB3EB96-1DC8-4265-92BF-888EFCD2632F}" presName="tx1" presStyleLbl="revTx" presStyleIdx="0" presStyleCnt="3"/>
      <dgm:spPr/>
    </dgm:pt>
    <dgm:pt modelId="{5CE19336-9B37-4017-868B-CC808F7DED88}" type="pres">
      <dgm:prSet presAssocID="{DBB3EB96-1DC8-4265-92BF-888EFCD2632F}" presName="vert1" presStyleCnt="0"/>
      <dgm:spPr/>
    </dgm:pt>
    <dgm:pt modelId="{C4EA3A96-E91D-48DA-8256-C6D96B96FAEE}" type="pres">
      <dgm:prSet presAssocID="{C314DD10-975A-4C6E-A1E5-B1F2C10973D8}" presName="thickLine" presStyleLbl="alignNode1" presStyleIdx="1" presStyleCnt="3"/>
      <dgm:spPr/>
    </dgm:pt>
    <dgm:pt modelId="{51F2A4EF-E30D-40BB-A9FB-6173D556E609}" type="pres">
      <dgm:prSet presAssocID="{C314DD10-975A-4C6E-A1E5-B1F2C10973D8}" presName="horz1" presStyleCnt="0"/>
      <dgm:spPr/>
    </dgm:pt>
    <dgm:pt modelId="{43CB2B6D-5BB8-4957-9DD7-F38FDE728D32}" type="pres">
      <dgm:prSet presAssocID="{C314DD10-975A-4C6E-A1E5-B1F2C10973D8}" presName="tx1" presStyleLbl="revTx" presStyleIdx="1" presStyleCnt="3"/>
      <dgm:spPr/>
    </dgm:pt>
    <dgm:pt modelId="{EEB489E9-6C60-4A7B-AFF4-A5A99BABCB88}" type="pres">
      <dgm:prSet presAssocID="{C314DD10-975A-4C6E-A1E5-B1F2C10973D8}" presName="vert1" presStyleCnt="0"/>
      <dgm:spPr/>
    </dgm:pt>
    <dgm:pt modelId="{0B397F84-B897-4B6C-8217-9EA92B3C2F9E}" type="pres">
      <dgm:prSet presAssocID="{55101330-9E24-4F77-913A-822445386647}" presName="thickLine" presStyleLbl="alignNode1" presStyleIdx="2" presStyleCnt="3"/>
      <dgm:spPr/>
    </dgm:pt>
    <dgm:pt modelId="{5F9C1FD7-1D97-4EF6-BBB8-34D544A80316}" type="pres">
      <dgm:prSet presAssocID="{55101330-9E24-4F77-913A-822445386647}" presName="horz1" presStyleCnt="0"/>
      <dgm:spPr/>
    </dgm:pt>
    <dgm:pt modelId="{2F1FE87B-97EA-4EB7-91D2-8B7B96117685}" type="pres">
      <dgm:prSet presAssocID="{55101330-9E24-4F77-913A-822445386647}" presName="tx1" presStyleLbl="revTx" presStyleIdx="2" presStyleCnt="3"/>
      <dgm:spPr/>
    </dgm:pt>
    <dgm:pt modelId="{B41CF6CC-A432-47DD-ADD8-65F4A742E4B5}" type="pres">
      <dgm:prSet presAssocID="{55101330-9E24-4F77-913A-822445386647}" presName="vert1" presStyleCnt="0"/>
      <dgm:spPr/>
    </dgm:pt>
  </dgm:ptLst>
  <dgm:cxnLst>
    <dgm:cxn modelId="{35E2AC2F-58A9-4A43-AE26-1AEFA067883E}" type="presOf" srcId="{C16D5AAF-80BA-4DCE-B2A5-8EC950B221A3}" destId="{74E35FE3-762C-4F25-9869-60B34145E57B}" srcOrd="0" destOrd="0" presId="urn:microsoft.com/office/officeart/2008/layout/LinedList"/>
    <dgm:cxn modelId="{B377D330-9D94-4163-9D77-078520D5202B}" srcId="{C16D5AAF-80BA-4DCE-B2A5-8EC950B221A3}" destId="{DBB3EB96-1DC8-4265-92BF-888EFCD2632F}" srcOrd="0" destOrd="0" parTransId="{AA4FE934-DA8F-4469-8163-875974A561C6}" sibTransId="{97322177-9988-4B79-8355-5E2A1820FA08}"/>
    <dgm:cxn modelId="{C51F9A46-FBED-4601-B597-263E5017591D}" type="presOf" srcId="{C314DD10-975A-4C6E-A1E5-B1F2C10973D8}" destId="{43CB2B6D-5BB8-4957-9DD7-F38FDE728D32}" srcOrd="0" destOrd="0" presId="urn:microsoft.com/office/officeart/2008/layout/LinedList"/>
    <dgm:cxn modelId="{0B36B76E-67B7-45C3-A440-FAB30BD99528}" type="presOf" srcId="{DBB3EB96-1DC8-4265-92BF-888EFCD2632F}" destId="{71C1C8D8-FBF9-46F9-ABA1-A2F86E93935E}" srcOrd="0" destOrd="0" presId="urn:microsoft.com/office/officeart/2008/layout/LinedList"/>
    <dgm:cxn modelId="{857F5EC5-A209-4027-811F-71C60DE77FD9}" srcId="{C16D5AAF-80BA-4DCE-B2A5-8EC950B221A3}" destId="{55101330-9E24-4F77-913A-822445386647}" srcOrd="2" destOrd="0" parTransId="{495185A7-4F26-4926-AEE5-7EA08FD87140}" sibTransId="{B40D28DC-86B6-44E8-B48B-CFF383A8BF7C}"/>
    <dgm:cxn modelId="{64ED82DA-57CA-47A5-B827-CA50FDD1DF08}" srcId="{C16D5AAF-80BA-4DCE-B2A5-8EC950B221A3}" destId="{C314DD10-975A-4C6E-A1E5-B1F2C10973D8}" srcOrd="1" destOrd="0" parTransId="{E088904D-A38A-4B13-BFDF-3C9A0A42807A}" sibTransId="{395DA306-5621-4E0D-87EA-343323190D50}"/>
    <dgm:cxn modelId="{62B6CAFC-5F3A-48F1-A3D5-68D3A72D9658}" type="presOf" srcId="{55101330-9E24-4F77-913A-822445386647}" destId="{2F1FE87B-97EA-4EB7-91D2-8B7B96117685}" srcOrd="0" destOrd="0" presId="urn:microsoft.com/office/officeart/2008/layout/LinedList"/>
    <dgm:cxn modelId="{A45618AD-6E22-401B-A07E-6E83D25AEB7E}" type="presParOf" srcId="{74E35FE3-762C-4F25-9869-60B34145E57B}" destId="{470C3F08-4021-4E6F-A939-3E4776D76C37}" srcOrd="0" destOrd="0" presId="urn:microsoft.com/office/officeart/2008/layout/LinedList"/>
    <dgm:cxn modelId="{EC761384-5737-46DC-B6BA-BFBC247776F5}" type="presParOf" srcId="{74E35FE3-762C-4F25-9869-60B34145E57B}" destId="{9B15D481-D6C4-4E07-876B-6D4AEEEF6BE1}" srcOrd="1" destOrd="0" presId="urn:microsoft.com/office/officeart/2008/layout/LinedList"/>
    <dgm:cxn modelId="{C9DEE3F8-33AF-4178-A2E6-E70A3E2FB29A}" type="presParOf" srcId="{9B15D481-D6C4-4E07-876B-6D4AEEEF6BE1}" destId="{71C1C8D8-FBF9-46F9-ABA1-A2F86E93935E}" srcOrd="0" destOrd="0" presId="urn:microsoft.com/office/officeart/2008/layout/LinedList"/>
    <dgm:cxn modelId="{3DA06FA4-6623-4BA4-ACB5-C8F50616C29C}" type="presParOf" srcId="{9B15D481-D6C4-4E07-876B-6D4AEEEF6BE1}" destId="{5CE19336-9B37-4017-868B-CC808F7DED88}" srcOrd="1" destOrd="0" presId="urn:microsoft.com/office/officeart/2008/layout/LinedList"/>
    <dgm:cxn modelId="{98EAB067-3388-4F79-8499-32DB3C36F80D}" type="presParOf" srcId="{74E35FE3-762C-4F25-9869-60B34145E57B}" destId="{C4EA3A96-E91D-48DA-8256-C6D96B96FAEE}" srcOrd="2" destOrd="0" presId="urn:microsoft.com/office/officeart/2008/layout/LinedList"/>
    <dgm:cxn modelId="{DB1EBE64-5B88-45D9-BB59-FFAD117D22F1}" type="presParOf" srcId="{74E35FE3-762C-4F25-9869-60B34145E57B}" destId="{51F2A4EF-E30D-40BB-A9FB-6173D556E609}" srcOrd="3" destOrd="0" presId="urn:microsoft.com/office/officeart/2008/layout/LinedList"/>
    <dgm:cxn modelId="{9FB8026C-749F-42DA-AA08-77D647C8C1D8}" type="presParOf" srcId="{51F2A4EF-E30D-40BB-A9FB-6173D556E609}" destId="{43CB2B6D-5BB8-4957-9DD7-F38FDE728D32}" srcOrd="0" destOrd="0" presId="urn:microsoft.com/office/officeart/2008/layout/LinedList"/>
    <dgm:cxn modelId="{5266621F-565D-4193-A17E-DD353E1F399D}" type="presParOf" srcId="{51F2A4EF-E30D-40BB-A9FB-6173D556E609}" destId="{EEB489E9-6C60-4A7B-AFF4-A5A99BABCB88}" srcOrd="1" destOrd="0" presId="urn:microsoft.com/office/officeart/2008/layout/LinedList"/>
    <dgm:cxn modelId="{1192BF31-3DEC-4950-B9A7-6857C9FA768B}" type="presParOf" srcId="{74E35FE3-762C-4F25-9869-60B34145E57B}" destId="{0B397F84-B897-4B6C-8217-9EA92B3C2F9E}" srcOrd="4" destOrd="0" presId="urn:microsoft.com/office/officeart/2008/layout/LinedList"/>
    <dgm:cxn modelId="{D8B7DA3A-BC9F-4DC3-BEE8-BE9DA7ED1C80}" type="presParOf" srcId="{74E35FE3-762C-4F25-9869-60B34145E57B}" destId="{5F9C1FD7-1D97-4EF6-BBB8-34D544A80316}" srcOrd="5" destOrd="0" presId="urn:microsoft.com/office/officeart/2008/layout/LinedList"/>
    <dgm:cxn modelId="{B9CF86A3-B3BA-43DD-840F-28F469C84287}" type="presParOf" srcId="{5F9C1FD7-1D97-4EF6-BBB8-34D544A80316}" destId="{2F1FE87B-97EA-4EB7-91D2-8B7B96117685}" srcOrd="0" destOrd="0" presId="urn:microsoft.com/office/officeart/2008/layout/LinedList"/>
    <dgm:cxn modelId="{A552E43E-0F5C-4CC9-8948-8031EDBB4617}" type="presParOf" srcId="{5F9C1FD7-1D97-4EF6-BBB8-34D544A80316}" destId="{B41CF6CC-A432-47DD-ADD8-65F4A742E4B5}"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6D5AAF-80BA-4DCE-B2A5-8EC950B221A3}" type="doc">
      <dgm:prSet loTypeId="urn:microsoft.com/office/officeart/2005/8/layout/vList2" loCatId="list" qsTypeId="urn:microsoft.com/office/officeart/2005/8/quickstyle/simple2" qsCatId="simple" csTypeId="urn:microsoft.com/office/officeart/2005/8/colors/accent5_2" csCatId="accent5" phldr="1"/>
      <dgm:spPr/>
      <dgm:t>
        <a:bodyPr/>
        <a:lstStyle/>
        <a:p>
          <a:endParaRPr lang="en-US"/>
        </a:p>
      </dgm:t>
    </dgm:pt>
    <dgm:pt modelId="{C314DD10-975A-4C6E-A1E5-B1F2C10973D8}">
      <dgm:prSet/>
      <dgm:spPr/>
      <dgm:t>
        <a:bodyPr/>
        <a:lstStyle/>
        <a:p>
          <a:r>
            <a:rPr lang="en-US" u="sng" dirty="0"/>
            <a:t>Answer: </a:t>
          </a:r>
          <a:r>
            <a:rPr lang="en-US" dirty="0"/>
            <a:t>Blossoms that cling to tree branches appear in free form. Time of year? Blossoms only bloom in the spring. Time of day? Perhaps late in the day. The middle of the day would shine much brighter. Van Gogh chose wisely to paint during softer hours. The dim, darkish background juxtaposed against the white-yellowish blossoms makes for a lovely contrast. </a:t>
          </a:r>
        </a:p>
      </dgm:t>
    </dgm:pt>
    <dgm:pt modelId="{E088904D-A38A-4B13-BFDF-3C9A0A42807A}" type="parTrans" cxnId="{64ED82DA-57CA-47A5-B827-CA50FDD1DF08}">
      <dgm:prSet/>
      <dgm:spPr/>
      <dgm:t>
        <a:bodyPr/>
        <a:lstStyle/>
        <a:p>
          <a:endParaRPr lang="en-US"/>
        </a:p>
      </dgm:t>
    </dgm:pt>
    <dgm:pt modelId="{395DA306-5621-4E0D-87EA-343323190D50}" type="sibTrans" cxnId="{64ED82DA-57CA-47A5-B827-CA50FDD1DF08}">
      <dgm:prSet/>
      <dgm:spPr/>
      <dgm:t>
        <a:bodyPr/>
        <a:lstStyle/>
        <a:p>
          <a:endParaRPr lang="en-US"/>
        </a:p>
      </dgm:t>
    </dgm:pt>
    <dgm:pt modelId="{B0FF6BA6-7F31-441B-AC06-96DF5D9D7A7C}">
      <dgm:prSet/>
      <dgm:spPr/>
      <dgm:t>
        <a:bodyPr/>
        <a:lstStyle/>
        <a:p>
          <a:r>
            <a:rPr lang="en-US" b="0" i="0" dirty="0"/>
            <a:t>1. Can you identify any recognizable objects? Describe them. Where are they in the image? Are there free forms? Are people shown to you? What are they doing? Is a time, place, or event shown?</a:t>
          </a:r>
        </a:p>
      </dgm:t>
    </dgm:pt>
    <dgm:pt modelId="{7D6E194B-593D-4171-B4A0-56C8C9EB62B1}" type="parTrans" cxnId="{7B998EAB-5813-4317-9844-2C5C50E445C3}">
      <dgm:prSet/>
      <dgm:spPr/>
      <dgm:t>
        <a:bodyPr/>
        <a:lstStyle/>
        <a:p>
          <a:endParaRPr lang="en-US"/>
        </a:p>
      </dgm:t>
    </dgm:pt>
    <dgm:pt modelId="{ACCD2B6E-C5B3-4557-84DB-4DDE93929100}" type="sibTrans" cxnId="{7B998EAB-5813-4317-9844-2C5C50E445C3}">
      <dgm:prSet/>
      <dgm:spPr/>
      <dgm:t>
        <a:bodyPr/>
        <a:lstStyle/>
        <a:p>
          <a:endParaRPr lang="en-US"/>
        </a:p>
      </dgm:t>
    </dgm:pt>
    <dgm:pt modelId="{3C485A7B-406C-42EE-8B39-0D2AFC246B85}" type="pres">
      <dgm:prSet presAssocID="{C16D5AAF-80BA-4DCE-B2A5-8EC950B221A3}" presName="linear" presStyleCnt="0">
        <dgm:presLayoutVars>
          <dgm:animLvl val="lvl"/>
          <dgm:resizeHandles val="exact"/>
        </dgm:presLayoutVars>
      </dgm:prSet>
      <dgm:spPr/>
    </dgm:pt>
    <dgm:pt modelId="{B204D973-618B-4A6C-BE4F-9CC511BB2F51}" type="pres">
      <dgm:prSet presAssocID="{B0FF6BA6-7F31-441B-AC06-96DF5D9D7A7C}" presName="parentText" presStyleLbl="node1" presStyleIdx="0" presStyleCnt="2" custScaleY="112683">
        <dgm:presLayoutVars>
          <dgm:chMax val="0"/>
          <dgm:bulletEnabled val="1"/>
        </dgm:presLayoutVars>
      </dgm:prSet>
      <dgm:spPr/>
    </dgm:pt>
    <dgm:pt modelId="{84B5FB59-26F0-4F40-901A-37D4C62C5FE2}" type="pres">
      <dgm:prSet presAssocID="{ACCD2B6E-C5B3-4557-84DB-4DDE93929100}" presName="spacer" presStyleCnt="0"/>
      <dgm:spPr/>
    </dgm:pt>
    <dgm:pt modelId="{3643D2F1-8CB5-4AB4-A489-362724A13CF0}" type="pres">
      <dgm:prSet presAssocID="{C314DD10-975A-4C6E-A1E5-B1F2C10973D8}" presName="parentText" presStyleLbl="node1" presStyleIdx="1" presStyleCnt="2">
        <dgm:presLayoutVars>
          <dgm:chMax val="0"/>
          <dgm:bulletEnabled val="1"/>
        </dgm:presLayoutVars>
      </dgm:prSet>
      <dgm:spPr/>
    </dgm:pt>
  </dgm:ptLst>
  <dgm:cxnLst>
    <dgm:cxn modelId="{722D54A6-A9F0-4687-8303-A3D7A231650F}" type="presOf" srcId="{C314DD10-975A-4C6E-A1E5-B1F2C10973D8}" destId="{3643D2F1-8CB5-4AB4-A489-362724A13CF0}" srcOrd="0" destOrd="0" presId="urn:microsoft.com/office/officeart/2005/8/layout/vList2"/>
    <dgm:cxn modelId="{7B998EAB-5813-4317-9844-2C5C50E445C3}" srcId="{C16D5AAF-80BA-4DCE-B2A5-8EC950B221A3}" destId="{B0FF6BA6-7F31-441B-AC06-96DF5D9D7A7C}" srcOrd="0" destOrd="0" parTransId="{7D6E194B-593D-4171-B4A0-56C8C9EB62B1}" sibTransId="{ACCD2B6E-C5B3-4557-84DB-4DDE93929100}"/>
    <dgm:cxn modelId="{E7F25BC3-1BCB-40C9-9AE9-469F749C84EA}" type="presOf" srcId="{C16D5AAF-80BA-4DCE-B2A5-8EC950B221A3}" destId="{3C485A7B-406C-42EE-8B39-0D2AFC246B85}" srcOrd="0" destOrd="0" presId="urn:microsoft.com/office/officeart/2005/8/layout/vList2"/>
    <dgm:cxn modelId="{472A51D6-41FD-4CF9-A756-ED07E7574B38}" type="presOf" srcId="{B0FF6BA6-7F31-441B-AC06-96DF5D9D7A7C}" destId="{B204D973-618B-4A6C-BE4F-9CC511BB2F51}" srcOrd="0" destOrd="0" presId="urn:microsoft.com/office/officeart/2005/8/layout/vList2"/>
    <dgm:cxn modelId="{64ED82DA-57CA-47A5-B827-CA50FDD1DF08}" srcId="{C16D5AAF-80BA-4DCE-B2A5-8EC950B221A3}" destId="{C314DD10-975A-4C6E-A1E5-B1F2C10973D8}" srcOrd="1" destOrd="0" parTransId="{E088904D-A38A-4B13-BFDF-3C9A0A42807A}" sibTransId="{395DA306-5621-4E0D-87EA-343323190D50}"/>
    <dgm:cxn modelId="{C585DFF8-10DC-46E7-B528-FCDC3C446A00}" type="presParOf" srcId="{3C485A7B-406C-42EE-8B39-0D2AFC246B85}" destId="{B204D973-618B-4A6C-BE4F-9CC511BB2F51}" srcOrd="0" destOrd="0" presId="urn:microsoft.com/office/officeart/2005/8/layout/vList2"/>
    <dgm:cxn modelId="{BA51E393-C528-43D9-94CE-688BA039E3C9}" type="presParOf" srcId="{3C485A7B-406C-42EE-8B39-0D2AFC246B85}" destId="{84B5FB59-26F0-4F40-901A-37D4C62C5FE2}" srcOrd="1" destOrd="0" presId="urn:microsoft.com/office/officeart/2005/8/layout/vList2"/>
    <dgm:cxn modelId="{BB405C2F-3264-4D0C-B627-8F8F5CB3D676}" type="presParOf" srcId="{3C485A7B-406C-42EE-8B39-0D2AFC246B85}" destId="{3643D2F1-8CB5-4AB4-A489-362724A13CF0}"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6D5AAF-80BA-4DCE-B2A5-8EC950B221A3}"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DBB3EB96-1DC8-4265-92BF-888EFCD2632F}">
      <dgm:prSet custT="1"/>
      <dgm:spPr/>
      <dgm:t>
        <a:bodyPr/>
        <a:lstStyle/>
        <a:p>
          <a:r>
            <a:rPr lang="en-US" sz="1200" b="0" i="0" dirty="0"/>
            <a:t>1. What kind of colors do you see? Describe them. Where do you see them? How are they used?</a:t>
          </a:r>
        </a:p>
        <a:p>
          <a:r>
            <a:rPr lang="en-US" sz="1200" b="0" i="0" u="sng" dirty="0"/>
            <a:t>Answer: </a:t>
          </a:r>
          <a:r>
            <a:rPr lang="en-US" sz="1200" b="0" i="0" dirty="0"/>
            <a:t>The turquoise sky represents the background. White, yellowish, pink colors signify the blossoms. Light and dark greens plus brownish-black outlines create the tree branches.</a:t>
          </a:r>
        </a:p>
        <a:p>
          <a:r>
            <a:rPr lang="en-US" sz="1200" b="0" i="0" dirty="0"/>
            <a:t>--------------------------------------------------------------------------------------------------------------</a:t>
          </a:r>
        </a:p>
        <a:p>
          <a:r>
            <a:rPr lang="en-US" sz="1200" b="0" i="0" dirty="0"/>
            <a:t>2. What kind of lines do you see? Describe them. Where do you see them? How are they used?</a:t>
          </a:r>
        </a:p>
        <a:p>
          <a:r>
            <a:rPr lang="en-US" sz="1200" u="sng" dirty="0"/>
            <a:t>Answer: </a:t>
          </a:r>
          <a:r>
            <a:rPr lang="en-US" sz="1200" dirty="0"/>
            <a:t>The lines are free-form, natural, and twisty. Just like tree branches appear in real-life.</a:t>
          </a:r>
        </a:p>
      </dgm:t>
    </dgm:pt>
    <dgm:pt modelId="{AA4FE934-DA8F-4469-8163-875974A561C6}" type="parTrans" cxnId="{B377D330-9D94-4163-9D77-078520D5202B}">
      <dgm:prSet/>
      <dgm:spPr/>
      <dgm:t>
        <a:bodyPr/>
        <a:lstStyle/>
        <a:p>
          <a:endParaRPr lang="en-US"/>
        </a:p>
      </dgm:t>
    </dgm:pt>
    <dgm:pt modelId="{97322177-9988-4B79-8355-5E2A1820FA08}" type="sibTrans" cxnId="{B377D330-9D94-4163-9D77-078520D5202B}">
      <dgm:prSet/>
      <dgm:spPr/>
      <dgm:t>
        <a:bodyPr/>
        <a:lstStyle/>
        <a:p>
          <a:endParaRPr lang="en-US"/>
        </a:p>
      </dgm:t>
    </dgm:pt>
    <dgm:pt modelId="{55101330-9E24-4F77-913A-822445386647}">
      <dgm:prSet custT="1"/>
      <dgm:spPr/>
      <dgm:t>
        <a:bodyPr/>
        <a:lstStyle/>
        <a:p>
          <a:r>
            <a:rPr lang="en-US" sz="1200" b="0" i="0" dirty="0"/>
            <a:t>5. Does the artwork have open and closed spaces? What takes up the most space in the work? If it is a two-dimensional work of art (flat), is there the illusion of three-dimensional space?</a:t>
          </a:r>
        </a:p>
        <a:p>
          <a:r>
            <a:rPr lang="en-US" sz="1200" b="0" i="0" u="sng" dirty="0"/>
            <a:t>Answer: </a:t>
          </a:r>
        </a:p>
        <a:p>
          <a:r>
            <a:rPr lang="en-US" sz="1200" b="0" i="0" dirty="0"/>
            <a:t>---------------------------------------------------------------------------------------------------------------</a:t>
          </a:r>
        </a:p>
        <a:p>
          <a:r>
            <a:rPr lang="en-US" sz="1200" b="0" i="0" dirty="0"/>
            <a:t>6. Is value an important part of the artwork? Are there little or no changes in value? (This refers to value in terms of the lightness or darkness found in the artwork, and not monetary value or importance.)</a:t>
          </a:r>
        </a:p>
        <a:p>
          <a:r>
            <a:rPr lang="en-US" sz="1200" b="0" i="0" u="sng" dirty="0"/>
            <a:t>Answer: </a:t>
          </a:r>
          <a:endParaRPr lang="en-US" sz="1200" u="sng" dirty="0"/>
        </a:p>
      </dgm:t>
    </dgm:pt>
    <dgm:pt modelId="{495185A7-4F26-4926-AEE5-7EA08FD87140}" type="parTrans" cxnId="{857F5EC5-A209-4027-811F-71C60DE77FD9}">
      <dgm:prSet/>
      <dgm:spPr/>
      <dgm:t>
        <a:bodyPr/>
        <a:lstStyle/>
        <a:p>
          <a:endParaRPr lang="en-US"/>
        </a:p>
      </dgm:t>
    </dgm:pt>
    <dgm:pt modelId="{B40D28DC-86B6-44E8-B48B-CFF383A8BF7C}" type="sibTrans" cxnId="{857F5EC5-A209-4027-811F-71C60DE77FD9}">
      <dgm:prSet/>
      <dgm:spPr/>
      <dgm:t>
        <a:bodyPr/>
        <a:lstStyle/>
        <a:p>
          <a:endParaRPr lang="en-US"/>
        </a:p>
      </dgm:t>
    </dgm:pt>
    <dgm:pt modelId="{C314DD10-975A-4C6E-A1E5-B1F2C10973D8}">
      <dgm:prSet custT="1"/>
      <dgm:spPr/>
      <dgm:t>
        <a:bodyPr/>
        <a:lstStyle/>
        <a:p>
          <a:r>
            <a:rPr lang="en-US" sz="1200" b="0" i="0" dirty="0"/>
            <a:t>3. What kind of shapes or forms do you see? Describe them. Where do you see them? How are they used?</a:t>
          </a:r>
        </a:p>
        <a:p>
          <a:r>
            <a:rPr lang="en-US" sz="1200" b="0" i="0" u="sng" dirty="0"/>
            <a:t>Answer: </a:t>
          </a:r>
          <a:r>
            <a:rPr lang="en-US" sz="1200" b="0" i="0" dirty="0"/>
            <a:t>Shapes appear completely natural: Twisty, turning, reaching. Some upright &amp; strong, some bent and unsure. </a:t>
          </a:r>
        </a:p>
        <a:p>
          <a:r>
            <a:rPr lang="en-US" sz="1200" b="0" i="0" dirty="0"/>
            <a:t>---------------------------------------------------------------------------------------------------------------</a:t>
          </a:r>
        </a:p>
        <a:p>
          <a:r>
            <a:rPr lang="en-US" sz="1200" b="0" i="0" dirty="0"/>
            <a:t>4. What kind of texture do you see? Describe them. Where do you see them? How are they used?</a:t>
          </a:r>
        </a:p>
        <a:p>
          <a:r>
            <a:rPr lang="en-US" sz="1200" b="0" i="0" u="sng" dirty="0"/>
            <a:t>Answer: </a:t>
          </a:r>
          <a:r>
            <a:rPr lang="en-US" sz="1200" b="0" i="0" dirty="0"/>
            <a:t>The texture seems soft on the blossoms and the branches too. </a:t>
          </a:r>
        </a:p>
        <a:p>
          <a:endParaRPr lang="en-US" sz="1200" b="0" i="0" dirty="0"/>
        </a:p>
      </dgm:t>
    </dgm:pt>
    <dgm:pt modelId="{395DA306-5621-4E0D-87EA-343323190D50}" type="sibTrans" cxnId="{64ED82DA-57CA-47A5-B827-CA50FDD1DF08}">
      <dgm:prSet/>
      <dgm:spPr/>
      <dgm:t>
        <a:bodyPr/>
        <a:lstStyle/>
        <a:p>
          <a:endParaRPr lang="en-US"/>
        </a:p>
      </dgm:t>
    </dgm:pt>
    <dgm:pt modelId="{E088904D-A38A-4B13-BFDF-3C9A0A42807A}" type="parTrans" cxnId="{64ED82DA-57CA-47A5-B827-CA50FDD1DF08}">
      <dgm:prSet/>
      <dgm:spPr/>
      <dgm:t>
        <a:bodyPr/>
        <a:lstStyle/>
        <a:p>
          <a:endParaRPr lang="en-US"/>
        </a:p>
      </dgm:t>
    </dgm:pt>
    <dgm:pt modelId="{433BC0F0-87BE-416E-9C83-504752F1B306}" type="pres">
      <dgm:prSet presAssocID="{C16D5AAF-80BA-4DCE-B2A5-8EC950B221A3}" presName="linear" presStyleCnt="0">
        <dgm:presLayoutVars>
          <dgm:animLvl val="lvl"/>
          <dgm:resizeHandles val="exact"/>
        </dgm:presLayoutVars>
      </dgm:prSet>
      <dgm:spPr/>
    </dgm:pt>
    <dgm:pt modelId="{2DAA33F0-F480-4074-9910-B72CF39CEBC7}" type="pres">
      <dgm:prSet presAssocID="{DBB3EB96-1DC8-4265-92BF-888EFCD2632F}" presName="parentText" presStyleLbl="node1" presStyleIdx="0" presStyleCnt="3" custScaleY="137204">
        <dgm:presLayoutVars>
          <dgm:chMax val="0"/>
          <dgm:bulletEnabled val="1"/>
        </dgm:presLayoutVars>
      </dgm:prSet>
      <dgm:spPr/>
    </dgm:pt>
    <dgm:pt modelId="{DF9A31C7-1895-4D28-9CD0-329A208B217E}" type="pres">
      <dgm:prSet presAssocID="{97322177-9988-4B79-8355-5E2A1820FA08}" presName="spacer" presStyleCnt="0"/>
      <dgm:spPr/>
    </dgm:pt>
    <dgm:pt modelId="{BBC1D260-4B0F-4080-80D4-1E3CB3F17AE6}" type="pres">
      <dgm:prSet presAssocID="{C314DD10-975A-4C6E-A1E5-B1F2C10973D8}" presName="parentText" presStyleLbl="node1" presStyleIdx="1" presStyleCnt="3" custLinFactY="-2606" custLinFactNeighborX="-1623" custLinFactNeighborY="-100000">
        <dgm:presLayoutVars>
          <dgm:chMax val="0"/>
          <dgm:bulletEnabled val="1"/>
        </dgm:presLayoutVars>
      </dgm:prSet>
      <dgm:spPr/>
    </dgm:pt>
    <dgm:pt modelId="{AA34088B-C93D-4CAD-9D74-890A37DC99B7}" type="pres">
      <dgm:prSet presAssocID="{395DA306-5621-4E0D-87EA-343323190D50}" presName="spacer" presStyleCnt="0"/>
      <dgm:spPr/>
    </dgm:pt>
    <dgm:pt modelId="{E6C75625-365B-4691-BAFF-F47B321DAE17}" type="pres">
      <dgm:prSet presAssocID="{55101330-9E24-4F77-913A-822445386647}" presName="parentText" presStyleLbl="node1" presStyleIdx="2" presStyleCnt="3">
        <dgm:presLayoutVars>
          <dgm:chMax val="0"/>
          <dgm:bulletEnabled val="1"/>
        </dgm:presLayoutVars>
      </dgm:prSet>
      <dgm:spPr/>
    </dgm:pt>
  </dgm:ptLst>
  <dgm:cxnLst>
    <dgm:cxn modelId="{20BE5528-51C9-4D15-891E-1EB7BBB3AE11}" type="presOf" srcId="{DBB3EB96-1DC8-4265-92BF-888EFCD2632F}" destId="{2DAA33F0-F480-4074-9910-B72CF39CEBC7}" srcOrd="0" destOrd="0" presId="urn:microsoft.com/office/officeart/2005/8/layout/vList2"/>
    <dgm:cxn modelId="{B377D330-9D94-4163-9D77-078520D5202B}" srcId="{C16D5AAF-80BA-4DCE-B2A5-8EC950B221A3}" destId="{DBB3EB96-1DC8-4265-92BF-888EFCD2632F}" srcOrd="0" destOrd="0" parTransId="{AA4FE934-DA8F-4469-8163-875974A561C6}" sibTransId="{97322177-9988-4B79-8355-5E2A1820FA08}"/>
    <dgm:cxn modelId="{CCD25341-9263-4D2F-99AF-ADC7EE5C41A7}" type="presOf" srcId="{C314DD10-975A-4C6E-A1E5-B1F2C10973D8}" destId="{BBC1D260-4B0F-4080-80D4-1E3CB3F17AE6}" srcOrd="0" destOrd="0" presId="urn:microsoft.com/office/officeart/2005/8/layout/vList2"/>
    <dgm:cxn modelId="{F0A26D47-E600-4B46-B349-62BBE8040A09}" type="presOf" srcId="{55101330-9E24-4F77-913A-822445386647}" destId="{E6C75625-365B-4691-BAFF-F47B321DAE17}" srcOrd="0" destOrd="0" presId="urn:microsoft.com/office/officeart/2005/8/layout/vList2"/>
    <dgm:cxn modelId="{000B8EA4-C088-4358-825C-7F62995B4C15}" type="presOf" srcId="{C16D5AAF-80BA-4DCE-B2A5-8EC950B221A3}" destId="{433BC0F0-87BE-416E-9C83-504752F1B306}" srcOrd="0" destOrd="0" presId="urn:microsoft.com/office/officeart/2005/8/layout/vList2"/>
    <dgm:cxn modelId="{857F5EC5-A209-4027-811F-71C60DE77FD9}" srcId="{C16D5AAF-80BA-4DCE-B2A5-8EC950B221A3}" destId="{55101330-9E24-4F77-913A-822445386647}" srcOrd="2" destOrd="0" parTransId="{495185A7-4F26-4926-AEE5-7EA08FD87140}" sibTransId="{B40D28DC-86B6-44E8-B48B-CFF383A8BF7C}"/>
    <dgm:cxn modelId="{64ED82DA-57CA-47A5-B827-CA50FDD1DF08}" srcId="{C16D5AAF-80BA-4DCE-B2A5-8EC950B221A3}" destId="{C314DD10-975A-4C6E-A1E5-B1F2C10973D8}" srcOrd="1" destOrd="0" parTransId="{E088904D-A38A-4B13-BFDF-3C9A0A42807A}" sibTransId="{395DA306-5621-4E0D-87EA-343323190D50}"/>
    <dgm:cxn modelId="{96030367-439D-4A79-81FB-D4210CD354C3}" type="presParOf" srcId="{433BC0F0-87BE-416E-9C83-504752F1B306}" destId="{2DAA33F0-F480-4074-9910-B72CF39CEBC7}" srcOrd="0" destOrd="0" presId="urn:microsoft.com/office/officeart/2005/8/layout/vList2"/>
    <dgm:cxn modelId="{AD3C89A4-C1C3-4DBA-9E12-A1841481208A}" type="presParOf" srcId="{433BC0F0-87BE-416E-9C83-504752F1B306}" destId="{DF9A31C7-1895-4D28-9CD0-329A208B217E}" srcOrd="1" destOrd="0" presId="urn:microsoft.com/office/officeart/2005/8/layout/vList2"/>
    <dgm:cxn modelId="{84C8409E-0FEE-4FD3-8BD3-2784A5FABE1E}" type="presParOf" srcId="{433BC0F0-87BE-416E-9C83-504752F1B306}" destId="{BBC1D260-4B0F-4080-80D4-1E3CB3F17AE6}" srcOrd="2" destOrd="0" presId="urn:microsoft.com/office/officeart/2005/8/layout/vList2"/>
    <dgm:cxn modelId="{81E90039-104D-4563-944C-EB137FAC1B56}" type="presParOf" srcId="{433BC0F0-87BE-416E-9C83-504752F1B306}" destId="{AA34088B-C93D-4CAD-9D74-890A37DC99B7}" srcOrd="3" destOrd="0" presId="urn:microsoft.com/office/officeart/2005/8/layout/vList2"/>
    <dgm:cxn modelId="{2B37D1DF-2714-43C4-94C5-BD54C1B97D0F}" type="presParOf" srcId="{433BC0F0-87BE-416E-9C83-504752F1B306}" destId="{E6C75625-365B-4691-BAFF-F47B321DAE1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3F08-4021-4E6F-A939-3E4776D76C37}">
      <dsp:nvSpPr>
        <dsp:cNvPr id="0" name=""/>
        <dsp:cNvSpPr/>
      </dsp:nvSpPr>
      <dsp:spPr>
        <a:xfrm>
          <a:off x="0" y="3063"/>
          <a:ext cx="46991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1C1C8D8-FBF9-46F9-ABA1-A2F86E93935E}">
      <dsp:nvSpPr>
        <dsp:cNvPr id="0" name=""/>
        <dsp:cNvSpPr/>
      </dsp:nvSpPr>
      <dsp:spPr>
        <a:xfrm>
          <a:off x="0" y="3063"/>
          <a:ext cx="4699133" cy="2089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dirty="0"/>
            <a:t>1. Who is the artist, artisan, or possible creator of this artwork? What is the artwork's name or title? If it was commissioned, who commissioned it?</a:t>
          </a:r>
        </a:p>
        <a:p>
          <a:pPr marL="0" lvl="0" indent="0" algn="l" defTabSz="755650">
            <a:lnSpc>
              <a:spcPct val="90000"/>
            </a:lnSpc>
            <a:spcBef>
              <a:spcPct val="0"/>
            </a:spcBef>
            <a:spcAft>
              <a:spcPct val="35000"/>
            </a:spcAft>
            <a:buNone/>
          </a:pPr>
          <a:r>
            <a:rPr lang="en-US" sz="1700" u="sng" kern="1200" dirty="0"/>
            <a:t>Answer: </a:t>
          </a:r>
          <a:r>
            <a:rPr lang="en-US" sz="1700" kern="1200" dirty="0"/>
            <a:t>Vincent Van Gogh painted “Almond Blossoms.” A noncommissioned artwork, Van Gogh painted it to honor the birth of his nephew, Vincent Willem.</a:t>
          </a:r>
        </a:p>
      </dsp:txBody>
      <dsp:txXfrm>
        <a:off x="0" y="3063"/>
        <a:ext cx="4699133" cy="2089224"/>
      </dsp:txXfrm>
    </dsp:sp>
    <dsp:sp modelId="{C4EA3A96-E91D-48DA-8256-C6D96B96FAEE}">
      <dsp:nvSpPr>
        <dsp:cNvPr id="0" name=""/>
        <dsp:cNvSpPr/>
      </dsp:nvSpPr>
      <dsp:spPr>
        <a:xfrm>
          <a:off x="0" y="2092287"/>
          <a:ext cx="46991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3CB2B6D-5BB8-4957-9DD7-F38FDE728D32}">
      <dsp:nvSpPr>
        <dsp:cNvPr id="0" name=""/>
        <dsp:cNvSpPr/>
      </dsp:nvSpPr>
      <dsp:spPr>
        <a:xfrm>
          <a:off x="0" y="2092287"/>
          <a:ext cx="4699133" cy="2089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dirty="0"/>
            <a:t>2. When was it created? Where was it created? Where does it reside now? </a:t>
          </a:r>
        </a:p>
        <a:p>
          <a:pPr marL="0" lvl="0" indent="0" algn="l" defTabSz="755650">
            <a:lnSpc>
              <a:spcPct val="90000"/>
            </a:lnSpc>
            <a:spcBef>
              <a:spcPct val="0"/>
            </a:spcBef>
            <a:spcAft>
              <a:spcPct val="35000"/>
            </a:spcAft>
            <a:buNone/>
          </a:pPr>
          <a:endParaRPr lang="en-US" sz="1700" b="0" i="0" kern="1200" dirty="0"/>
        </a:p>
        <a:p>
          <a:pPr marL="0" lvl="0" indent="0" algn="l" defTabSz="755650">
            <a:lnSpc>
              <a:spcPct val="90000"/>
            </a:lnSpc>
            <a:spcBef>
              <a:spcPct val="0"/>
            </a:spcBef>
            <a:spcAft>
              <a:spcPct val="35000"/>
            </a:spcAft>
            <a:buNone/>
          </a:pPr>
          <a:r>
            <a:rPr lang="en-US" sz="1700" b="0" i="0" u="sng" kern="1200" dirty="0"/>
            <a:t>Answer: </a:t>
          </a:r>
          <a:r>
            <a:rPr lang="en-US" sz="1700" b="0" i="0" kern="1200" dirty="0"/>
            <a:t>Painted in Feb. 1890, Arles, France, this masterpiece resides in the Van Gogh Museum, Amsterdam, Netherlands. </a:t>
          </a:r>
          <a:endParaRPr lang="en-US" sz="1700" kern="1200" dirty="0"/>
        </a:p>
      </dsp:txBody>
      <dsp:txXfrm>
        <a:off x="0" y="2092287"/>
        <a:ext cx="4699133" cy="2089224"/>
      </dsp:txXfrm>
    </dsp:sp>
    <dsp:sp modelId="{0B397F84-B897-4B6C-8217-9EA92B3C2F9E}">
      <dsp:nvSpPr>
        <dsp:cNvPr id="0" name=""/>
        <dsp:cNvSpPr/>
      </dsp:nvSpPr>
      <dsp:spPr>
        <a:xfrm>
          <a:off x="0" y="4181511"/>
          <a:ext cx="46991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F1FE87B-97EA-4EB7-91D2-8B7B96117685}">
      <dsp:nvSpPr>
        <dsp:cNvPr id="0" name=""/>
        <dsp:cNvSpPr/>
      </dsp:nvSpPr>
      <dsp:spPr>
        <a:xfrm>
          <a:off x="0" y="4181511"/>
          <a:ext cx="4699133" cy="2089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dirty="0"/>
            <a:t>3. How large or small is the artwork? What materials were used?</a:t>
          </a:r>
        </a:p>
        <a:p>
          <a:pPr marL="0" lvl="0" indent="0" algn="l" defTabSz="755650">
            <a:lnSpc>
              <a:spcPct val="90000"/>
            </a:lnSpc>
            <a:spcBef>
              <a:spcPct val="0"/>
            </a:spcBef>
            <a:spcAft>
              <a:spcPct val="35000"/>
            </a:spcAft>
            <a:buNone/>
          </a:pPr>
          <a:endParaRPr lang="en-US" sz="1700" b="0" i="0" kern="1200" dirty="0"/>
        </a:p>
        <a:p>
          <a:pPr marL="0" lvl="0" indent="0" algn="l" defTabSz="755650">
            <a:lnSpc>
              <a:spcPct val="90000"/>
            </a:lnSpc>
            <a:spcBef>
              <a:spcPct val="0"/>
            </a:spcBef>
            <a:spcAft>
              <a:spcPct val="35000"/>
            </a:spcAft>
            <a:buNone/>
          </a:pPr>
          <a:r>
            <a:rPr lang="en-US" sz="1700" b="0" i="0" u="sng" kern="1200" dirty="0"/>
            <a:t>Answer: </a:t>
          </a:r>
          <a:r>
            <a:rPr lang="en-US" sz="1700" b="0" i="0" kern="1200" dirty="0"/>
            <a:t>Dimensions: 73.3 cm x 92.4 cm. Materials: Oil on canvas.</a:t>
          </a:r>
          <a:endParaRPr lang="en-US" sz="1700" kern="1200" dirty="0"/>
        </a:p>
      </dsp:txBody>
      <dsp:txXfrm>
        <a:off x="0" y="4181511"/>
        <a:ext cx="4699133" cy="2089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4D973-618B-4A6C-BE4F-9CC511BB2F51}">
      <dsp:nvSpPr>
        <dsp:cNvPr id="0" name=""/>
        <dsp:cNvSpPr/>
      </dsp:nvSpPr>
      <dsp:spPr>
        <a:xfrm>
          <a:off x="0" y="123912"/>
          <a:ext cx="3990968" cy="2111073"/>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t>1. Can you identify any recognizable objects? Describe them. Where are they in the image? Are there free forms? Are people shown to you? What are they doing? Is a time, place, or event shown?</a:t>
          </a:r>
        </a:p>
      </dsp:txBody>
      <dsp:txXfrm>
        <a:off x="103054" y="226966"/>
        <a:ext cx="3784860" cy="1904965"/>
      </dsp:txXfrm>
    </dsp:sp>
    <dsp:sp modelId="{3643D2F1-8CB5-4AB4-A489-362724A13CF0}">
      <dsp:nvSpPr>
        <dsp:cNvPr id="0" name=""/>
        <dsp:cNvSpPr/>
      </dsp:nvSpPr>
      <dsp:spPr>
        <a:xfrm>
          <a:off x="0" y="2275306"/>
          <a:ext cx="3990968" cy="1873462"/>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u="sng" kern="1200" dirty="0"/>
            <a:t>Answer: </a:t>
          </a:r>
          <a:r>
            <a:rPr lang="en-US" sz="1400" kern="1200" dirty="0"/>
            <a:t>Blossoms that cling to tree branches appear in free form. Time of year? Blossoms only bloom in the spring. Time of day? Perhaps late in the day. The middle of the day would shine much brighter. Van Gogh chose wisely to paint during softer hours. The dim, darkish background juxtaposed against the white-yellowish blossoms makes for a lovely contrast. </a:t>
          </a:r>
        </a:p>
      </dsp:txBody>
      <dsp:txXfrm>
        <a:off x="91455" y="2366761"/>
        <a:ext cx="3808058" cy="1690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A33F0-F480-4074-9910-B72CF39CEBC7}">
      <dsp:nvSpPr>
        <dsp:cNvPr id="0" name=""/>
        <dsp:cNvSpPr/>
      </dsp:nvSpPr>
      <dsp:spPr>
        <a:xfrm>
          <a:off x="0" y="3120"/>
          <a:ext cx="5468644" cy="242598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dirty="0"/>
            <a:t>1. What kind of colors do you see? Describe them. Where do you see them? How are they used?</a:t>
          </a:r>
        </a:p>
        <a:p>
          <a:pPr marL="0" lvl="0" indent="0" algn="l" defTabSz="533400">
            <a:lnSpc>
              <a:spcPct val="90000"/>
            </a:lnSpc>
            <a:spcBef>
              <a:spcPct val="0"/>
            </a:spcBef>
            <a:spcAft>
              <a:spcPct val="35000"/>
            </a:spcAft>
            <a:buNone/>
          </a:pPr>
          <a:r>
            <a:rPr lang="en-US" sz="1200" b="0" i="0" u="sng" kern="1200" dirty="0"/>
            <a:t>Answer: </a:t>
          </a:r>
          <a:r>
            <a:rPr lang="en-US" sz="1200" b="0" i="0" kern="1200" dirty="0"/>
            <a:t>The turquoise sky represents the background. White, yellowish, pink colors signify the blossoms. Light and dark greens plus brownish-black outlines create the tree branches.</a:t>
          </a:r>
        </a:p>
        <a:p>
          <a:pPr marL="0" lvl="0" indent="0" algn="l" defTabSz="533400">
            <a:lnSpc>
              <a:spcPct val="90000"/>
            </a:lnSpc>
            <a:spcBef>
              <a:spcPct val="0"/>
            </a:spcBef>
            <a:spcAft>
              <a:spcPct val="35000"/>
            </a:spcAft>
            <a:buNone/>
          </a:pPr>
          <a:r>
            <a:rPr lang="en-US" sz="1200" b="0" i="0" kern="1200" dirty="0"/>
            <a:t>--------------------------------------------------------------------------------------------------------------</a:t>
          </a:r>
        </a:p>
        <a:p>
          <a:pPr marL="0" lvl="0" indent="0" algn="l" defTabSz="533400">
            <a:lnSpc>
              <a:spcPct val="90000"/>
            </a:lnSpc>
            <a:spcBef>
              <a:spcPct val="0"/>
            </a:spcBef>
            <a:spcAft>
              <a:spcPct val="35000"/>
            </a:spcAft>
            <a:buNone/>
          </a:pPr>
          <a:r>
            <a:rPr lang="en-US" sz="1200" b="0" i="0" kern="1200" dirty="0"/>
            <a:t>2. What kind of lines do you see? Describe them. Where do you see them? How are they used?</a:t>
          </a:r>
        </a:p>
        <a:p>
          <a:pPr marL="0" lvl="0" indent="0" algn="l" defTabSz="533400">
            <a:lnSpc>
              <a:spcPct val="90000"/>
            </a:lnSpc>
            <a:spcBef>
              <a:spcPct val="0"/>
            </a:spcBef>
            <a:spcAft>
              <a:spcPct val="35000"/>
            </a:spcAft>
            <a:buNone/>
          </a:pPr>
          <a:r>
            <a:rPr lang="en-US" sz="1200" u="sng" kern="1200" dirty="0"/>
            <a:t>Answer: </a:t>
          </a:r>
          <a:r>
            <a:rPr lang="en-US" sz="1200" kern="1200" dirty="0"/>
            <a:t>The lines are free-form, natural, and twisty. Just like tree branches appear in real-life.</a:t>
          </a:r>
        </a:p>
      </dsp:txBody>
      <dsp:txXfrm>
        <a:off x="118427" y="121547"/>
        <a:ext cx="5231790" cy="2189135"/>
      </dsp:txXfrm>
    </dsp:sp>
    <dsp:sp modelId="{BBC1D260-4B0F-4080-80D4-1E3CB3F17AE6}">
      <dsp:nvSpPr>
        <dsp:cNvPr id="0" name=""/>
        <dsp:cNvSpPr/>
      </dsp:nvSpPr>
      <dsp:spPr>
        <a:xfrm>
          <a:off x="0" y="2383031"/>
          <a:ext cx="5468644" cy="1768162"/>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dirty="0"/>
            <a:t>3. What kind of shapes or forms do you see? Describe them. Where do you see them? How are they used?</a:t>
          </a:r>
        </a:p>
        <a:p>
          <a:pPr marL="0" lvl="0" indent="0" algn="l" defTabSz="533400">
            <a:lnSpc>
              <a:spcPct val="90000"/>
            </a:lnSpc>
            <a:spcBef>
              <a:spcPct val="0"/>
            </a:spcBef>
            <a:spcAft>
              <a:spcPct val="35000"/>
            </a:spcAft>
            <a:buNone/>
          </a:pPr>
          <a:r>
            <a:rPr lang="en-US" sz="1200" b="0" i="0" u="sng" kern="1200" dirty="0"/>
            <a:t>Answer: </a:t>
          </a:r>
          <a:r>
            <a:rPr lang="en-US" sz="1200" b="0" i="0" kern="1200" dirty="0"/>
            <a:t>Shapes appear completely natural: Twisty, turning, reaching. Some upright &amp; strong, some bent and unsure. </a:t>
          </a:r>
        </a:p>
        <a:p>
          <a:pPr marL="0" lvl="0" indent="0" algn="l" defTabSz="533400">
            <a:lnSpc>
              <a:spcPct val="90000"/>
            </a:lnSpc>
            <a:spcBef>
              <a:spcPct val="0"/>
            </a:spcBef>
            <a:spcAft>
              <a:spcPct val="35000"/>
            </a:spcAft>
            <a:buNone/>
          </a:pPr>
          <a:r>
            <a:rPr lang="en-US" sz="1200" b="0" i="0" kern="1200" dirty="0"/>
            <a:t>---------------------------------------------------------------------------------------------------------------</a:t>
          </a:r>
        </a:p>
        <a:p>
          <a:pPr marL="0" lvl="0" indent="0" algn="l" defTabSz="533400">
            <a:lnSpc>
              <a:spcPct val="90000"/>
            </a:lnSpc>
            <a:spcBef>
              <a:spcPct val="0"/>
            </a:spcBef>
            <a:spcAft>
              <a:spcPct val="35000"/>
            </a:spcAft>
            <a:buNone/>
          </a:pPr>
          <a:r>
            <a:rPr lang="en-US" sz="1200" b="0" i="0" kern="1200" dirty="0"/>
            <a:t>4. What kind of texture do you see? Describe them. Where do you see them? How are they used?</a:t>
          </a:r>
        </a:p>
        <a:p>
          <a:pPr marL="0" lvl="0" indent="0" algn="l" defTabSz="533400">
            <a:lnSpc>
              <a:spcPct val="90000"/>
            </a:lnSpc>
            <a:spcBef>
              <a:spcPct val="0"/>
            </a:spcBef>
            <a:spcAft>
              <a:spcPct val="35000"/>
            </a:spcAft>
            <a:buNone/>
          </a:pPr>
          <a:r>
            <a:rPr lang="en-US" sz="1200" b="0" i="0" u="sng" kern="1200" dirty="0"/>
            <a:t>Answer: </a:t>
          </a:r>
          <a:r>
            <a:rPr lang="en-US" sz="1200" b="0" i="0" kern="1200" dirty="0"/>
            <a:t>The texture seems soft on the blossoms and the branches too. </a:t>
          </a:r>
        </a:p>
        <a:p>
          <a:pPr marL="0" lvl="0" indent="0" algn="l" defTabSz="533400">
            <a:lnSpc>
              <a:spcPct val="90000"/>
            </a:lnSpc>
            <a:spcBef>
              <a:spcPct val="0"/>
            </a:spcBef>
            <a:spcAft>
              <a:spcPct val="35000"/>
            </a:spcAft>
            <a:buNone/>
          </a:pPr>
          <a:endParaRPr lang="en-US" sz="1200" b="0" i="0" kern="1200" dirty="0"/>
        </a:p>
      </dsp:txBody>
      <dsp:txXfrm>
        <a:off x="86315" y="2469346"/>
        <a:ext cx="5296014" cy="1595532"/>
      </dsp:txXfrm>
    </dsp:sp>
    <dsp:sp modelId="{E6C75625-365B-4691-BAFF-F47B321DAE17}">
      <dsp:nvSpPr>
        <dsp:cNvPr id="0" name=""/>
        <dsp:cNvSpPr/>
      </dsp:nvSpPr>
      <dsp:spPr>
        <a:xfrm>
          <a:off x="0" y="4219941"/>
          <a:ext cx="5468644" cy="1768162"/>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dirty="0"/>
            <a:t>5. Does the artwork have open and closed spaces? What takes up the most space in the work? If it is a two-dimensional work of art (flat), is there the illusion of three-dimensional space?</a:t>
          </a:r>
        </a:p>
        <a:p>
          <a:pPr marL="0" lvl="0" indent="0" algn="l" defTabSz="533400">
            <a:lnSpc>
              <a:spcPct val="90000"/>
            </a:lnSpc>
            <a:spcBef>
              <a:spcPct val="0"/>
            </a:spcBef>
            <a:spcAft>
              <a:spcPct val="35000"/>
            </a:spcAft>
            <a:buNone/>
          </a:pPr>
          <a:r>
            <a:rPr lang="en-US" sz="1200" b="0" i="0" u="sng" kern="1200" dirty="0"/>
            <a:t>Answer: </a:t>
          </a:r>
        </a:p>
        <a:p>
          <a:pPr marL="0" lvl="0" indent="0" algn="l" defTabSz="533400">
            <a:lnSpc>
              <a:spcPct val="90000"/>
            </a:lnSpc>
            <a:spcBef>
              <a:spcPct val="0"/>
            </a:spcBef>
            <a:spcAft>
              <a:spcPct val="35000"/>
            </a:spcAft>
            <a:buNone/>
          </a:pPr>
          <a:r>
            <a:rPr lang="en-US" sz="1200" b="0" i="0" kern="1200" dirty="0"/>
            <a:t>---------------------------------------------------------------------------------------------------------------</a:t>
          </a:r>
        </a:p>
        <a:p>
          <a:pPr marL="0" lvl="0" indent="0" algn="l" defTabSz="533400">
            <a:lnSpc>
              <a:spcPct val="90000"/>
            </a:lnSpc>
            <a:spcBef>
              <a:spcPct val="0"/>
            </a:spcBef>
            <a:spcAft>
              <a:spcPct val="35000"/>
            </a:spcAft>
            <a:buNone/>
          </a:pPr>
          <a:r>
            <a:rPr lang="en-US" sz="1200" b="0" i="0" kern="1200" dirty="0"/>
            <a:t>6. Is value an important part of the artwork? Are there little or no changes in value? (This refers to value in terms of the lightness or darkness found in the artwork, and not monetary value or importance.)</a:t>
          </a:r>
        </a:p>
        <a:p>
          <a:pPr marL="0" lvl="0" indent="0" algn="l" defTabSz="533400">
            <a:lnSpc>
              <a:spcPct val="90000"/>
            </a:lnSpc>
            <a:spcBef>
              <a:spcPct val="0"/>
            </a:spcBef>
            <a:spcAft>
              <a:spcPct val="35000"/>
            </a:spcAft>
            <a:buNone/>
          </a:pPr>
          <a:r>
            <a:rPr lang="en-US" sz="1200" b="0" i="0" u="sng" kern="1200" dirty="0"/>
            <a:t>Answer: </a:t>
          </a:r>
          <a:endParaRPr lang="en-US" sz="1200" u="sng" kern="1200" dirty="0"/>
        </a:p>
      </dsp:txBody>
      <dsp:txXfrm>
        <a:off x="86315" y="4306256"/>
        <a:ext cx="5296014" cy="159553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27B081-9AD6-0777-61CB-84F5165707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219D653-1B0F-E9D7-9840-DFF60C0865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44E1F3-0649-4012-B30F-E36DDC6C8D41}" type="datetimeFigureOut">
              <a:rPr lang="en-US" smtClean="0"/>
              <a:t>2/7/2024</a:t>
            </a:fld>
            <a:endParaRPr lang="en-US"/>
          </a:p>
        </p:txBody>
      </p:sp>
      <p:sp>
        <p:nvSpPr>
          <p:cNvPr id="4" name="Footer Placeholder 3">
            <a:extLst>
              <a:ext uri="{FF2B5EF4-FFF2-40B4-BE49-F238E27FC236}">
                <a16:creationId xmlns:a16="http://schemas.microsoft.com/office/drawing/2014/main" id="{6821EC81-15AE-5FF6-6EE3-2047D1F2B1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8E5702-AFA1-F583-48EC-A5454B06E0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5F1048-3076-44B3-904B-E32D6FEF0422}" type="slidenum">
              <a:rPr lang="en-US" smtClean="0"/>
              <a:t>‹#›</a:t>
            </a:fld>
            <a:endParaRPr lang="en-US"/>
          </a:p>
        </p:txBody>
      </p:sp>
    </p:spTree>
    <p:extLst>
      <p:ext uri="{BB962C8B-B14F-4D97-AF65-F5344CB8AC3E}">
        <p14:creationId xmlns:p14="http://schemas.microsoft.com/office/powerpoint/2010/main" val="147015529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651A64-C7C9-4652-A66F-5D00F421C0BC}"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8F7894-D00B-411F-97E6-EF0ED02579D1}" type="slidenum">
              <a:rPr lang="en-US" smtClean="0"/>
              <a:t>‹#›</a:t>
            </a:fld>
            <a:endParaRPr lang="en-US"/>
          </a:p>
        </p:txBody>
      </p:sp>
    </p:spTree>
    <p:extLst>
      <p:ext uri="{BB962C8B-B14F-4D97-AF65-F5344CB8AC3E}">
        <p14:creationId xmlns:p14="http://schemas.microsoft.com/office/powerpoint/2010/main" val="77629173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37702-EDDE-C950-715A-C4D70A2E6D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1122FC-74DB-DE7A-8D8B-495270DAB4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B8F7DC-2A0D-583B-05FA-A878C9A7105C}"/>
              </a:ext>
            </a:extLst>
          </p:cNvPr>
          <p:cNvSpPr>
            <a:spLocks noGrp="1"/>
          </p:cNvSpPr>
          <p:nvPr>
            <p:ph type="dt" sz="half" idx="10"/>
          </p:nvPr>
        </p:nvSpPr>
        <p:spPr/>
        <p:txBody>
          <a:bodyPr/>
          <a:lstStyle/>
          <a:p>
            <a:fld id="{2C5C8459-260E-40F6-B95B-F319FDCCD942}" type="datetime1">
              <a:rPr lang="en-US" smtClean="0"/>
              <a:t>2/7/2024</a:t>
            </a:fld>
            <a:endParaRPr lang="en-US"/>
          </a:p>
        </p:txBody>
      </p:sp>
      <p:sp>
        <p:nvSpPr>
          <p:cNvPr id="5" name="Footer Placeholder 4">
            <a:extLst>
              <a:ext uri="{FF2B5EF4-FFF2-40B4-BE49-F238E27FC236}">
                <a16:creationId xmlns:a16="http://schemas.microsoft.com/office/drawing/2014/main" id="{D32F159C-54F7-E542-1904-F40071EBD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69019-E3EC-245A-B2BC-AE6BD20FEAAE}"/>
              </a:ext>
            </a:extLst>
          </p:cNvPr>
          <p:cNvSpPr>
            <a:spLocks noGrp="1"/>
          </p:cNvSpPr>
          <p:nvPr>
            <p:ph type="sldNum" sz="quarter" idx="12"/>
          </p:nvPr>
        </p:nvSpPr>
        <p:spPr/>
        <p:txBody>
          <a:bodyPr/>
          <a:lstStyle/>
          <a:p>
            <a:fld id="{942FB499-F1F5-4D9E-89F7-A6CBCFA552D7}" type="slidenum">
              <a:rPr lang="en-US" smtClean="0"/>
              <a:t>‹#›</a:t>
            </a:fld>
            <a:endParaRPr lang="en-US"/>
          </a:p>
        </p:txBody>
      </p:sp>
    </p:spTree>
    <p:extLst>
      <p:ext uri="{BB962C8B-B14F-4D97-AF65-F5344CB8AC3E}">
        <p14:creationId xmlns:p14="http://schemas.microsoft.com/office/powerpoint/2010/main" val="1384974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7069F-BC3B-1433-E6A6-8532812E6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5F0507-3C20-560A-210F-26A71C809C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E513C0-BA61-3F4D-412F-B9FA046997B1}"/>
              </a:ext>
            </a:extLst>
          </p:cNvPr>
          <p:cNvSpPr>
            <a:spLocks noGrp="1"/>
          </p:cNvSpPr>
          <p:nvPr>
            <p:ph type="dt" sz="half" idx="10"/>
          </p:nvPr>
        </p:nvSpPr>
        <p:spPr/>
        <p:txBody>
          <a:bodyPr/>
          <a:lstStyle/>
          <a:p>
            <a:fld id="{B0FE5A89-3026-4741-9947-BB7621991DFE}" type="datetime1">
              <a:rPr lang="en-US" smtClean="0"/>
              <a:t>2/7/2024</a:t>
            </a:fld>
            <a:endParaRPr lang="en-US"/>
          </a:p>
        </p:txBody>
      </p:sp>
      <p:sp>
        <p:nvSpPr>
          <p:cNvPr id="5" name="Footer Placeholder 4">
            <a:extLst>
              <a:ext uri="{FF2B5EF4-FFF2-40B4-BE49-F238E27FC236}">
                <a16:creationId xmlns:a16="http://schemas.microsoft.com/office/drawing/2014/main" id="{457A58ED-76A2-7990-1985-E8FAD92CC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44483A-B663-85EF-08B9-DA221B24CF9F}"/>
              </a:ext>
            </a:extLst>
          </p:cNvPr>
          <p:cNvSpPr>
            <a:spLocks noGrp="1"/>
          </p:cNvSpPr>
          <p:nvPr>
            <p:ph type="sldNum" sz="quarter" idx="12"/>
          </p:nvPr>
        </p:nvSpPr>
        <p:spPr/>
        <p:txBody>
          <a:bodyPr/>
          <a:lstStyle/>
          <a:p>
            <a:fld id="{942FB499-F1F5-4D9E-89F7-A6CBCFA552D7}" type="slidenum">
              <a:rPr lang="en-US" smtClean="0"/>
              <a:t>‹#›</a:t>
            </a:fld>
            <a:endParaRPr lang="en-US"/>
          </a:p>
        </p:txBody>
      </p:sp>
    </p:spTree>
    <p:extLst>
      <p:ext uri="{BB962C8B-B14F-4D97-AF65-F5344CB8AC3E}">
        <p14:creationId xmlns:p14="http://schemas.microsoft.com/office/powerpoint/2010/main" val="356101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581761-AB14-3F61-43A2-A48C880225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DEE8AA-789B-C696-4321-39DB224558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513881-C29B-95DB-C308-1DA1AF093EE3}"/>
              </a:ext>
            </a:extLst>
          </p:cNvPr>
          <p:cNvSpPr>
            <a:spLocks noGrp="1"/>
          </p:cNvSpPr>
          <p:nvPr>
            <p:ph type="dt" sz="half" idx="10"/>
          </p:nvPr>
        </p:nvSpPr>
        <p:spPr/>
        <p:txBody>
          <a:bodyPr/>
          <a:lstStyle/>
          <a:p>
            <a:fld id="{C6FC02A6-AFE6-4B6D-964D-E53B59A76D85}" type="datetime1">
              <a:rPr lang="en-US" smtClean="0"/>
              <a:t>2/7/2024</a:t>
            </a:fld>
            <a:endParaRPr lang="en-US"/>
          </a:p>
        </p:txBody>
      </p:sp>
      <p:sp>
        <p:nvSpPr>
          <p:cNvPr id="5" name="Footer Placeholder 4">
            <a:extLst>
              <a:ext uri="{FF2B5EF4-FFF2-40B4-BE49-F238E27FC236}">
                <a16:creationId xmlns:a16="http://schemas.microsoft.com/office/drawing/2014/main" id="{A3E41566-677D-9251-5A47-42D704CBB1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F01A0-B63C-ABB9-73A3-4A9B30E1C48B}"/>
              </a:ext>
            </a:extLst>
          </p:cNvPr>
          <p:cNvSpPr>
            <a:spLocks noGrp="1"/>
          </p:cNvSpPr>
          <p:nvPr>
            <p:ph type="sldNum" sz="quarter" idx="12"/>
          </p:nvPr>
        </p:nvSpPr>
        <p:spPr/>
        <p:txBody>
          <a:bodyPr/>
          <a:lstStyle/>
          <a:p>
            <a:fld id="{942FB499-F1F5-4D9E-89F7-A6CBCFA552D7}" type="slidenum">
              <a:rPr lang="en-US" smtClean="0"/>
              <a:t>‹#›</a:t>
            </a:fld>
            <a:endParaRPr lang="en-US"/>
          </a:p>
        </p:txBody>
      </p:sp>
    </p:spTree>
    <p:extLst>
      <p:ext uri="{BB962C8B-B14F-4D97-AF65-F5344CB8AC3E}">
        <p14:creationId xmlns:p14="http://schemas.microsoft.com/office/powerpoint/2010/main" val="142753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765AC-3D13-1045-9FC5-D998ADFB15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B5183-04C9-E991-4FE6-87F2B08DD4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2F61A-0927-CEE1-146F-1DE61FF7D44E}"/>
              </a:ext>
            </a:extLst>
          </p:cNvPr>
          <p:cNvSpPr>
            <a:spLocks noGrp="1"/>
          </p:cNvSpPr>
          <p:nvPr>
            <p:ph type="dt" sz="half" idx="10"/>
          </p:nvPr>
        </p:nvSpPr>
        <p:spPr/>
        <p:txBody>
          <a:bodyPr/>
          <a:lstStyle/>
          <a:p>
            <a:fld id="{1B674C35-C402-4E95-9CC6-9DFFC7FA7C5A}" type="datetime1">
              <a:rPr lang="en-US" smtClean="0"/>
              <a:t>2/7/2024</a:t>
            </a:fld>
            <a:endParaRPr lang="en-US"/>
          </a:p>
        </p:txBody>
      </p:sp>
      <p:sp>
        <p:nvSpPr>
          <p:cNvPr id="5" name="Footer Placeholder 4">
            <a:extLst>
              <a:ext uri="{FF2B5EF4-FFF2-40B4-BE49-F238E27FC236}">
                <a16:creationId xmlns:a16="http://schemas.microsoft.com/office/drawing/2014/main" id="{FAB6D8B3-E31A-792E-5ED8-8D7B5FD84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C3281-5AF8-9026-A9CE-A4D94BF5E2B1}"/>
              </a:ext>
            </a:extLst>
          </p:cNvPr>
          <p:cNvSpPr>
            <a:spLocks noGrp="1"/>
          </p:cNvSpPr>
          <p:nvPr>
            <p:ph type="sldNum" sz="quarter" idx="12"/>
          </p:nvPr>
        </p:nvSpPr>
        <p:spPr/>
        <p:txBody>
          <a:bodyPr/>
          <a:lstStyle/>
          <a:p>
            <a:fld id="{942FB499-F1F5-4D9E-89F7-A6CBCFA552D7}" type="slidenum">
              <a:rPr lang="en-US" smtClean="0"/>
              <a:t>‹#›</a:t>
            </a:fld>
            <a:endParaRPr lang="en-US"/>
          </a:p>
        </p:txBody>
      </p:sp>
    </p:spTree>
    <p:extLst>
      <p:ext uri="{BB962C8B-B14F-4D97-AF65-F5344CB8AC3E}">
        <p14:creationId xmlns:p14="http://schemas.microsoft.com/office/powerpoint/2010/main" val="3631764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1352-149C-F10D-85BF-F4B82E20AA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41CAEE-1AF1-B6A4-0E91-4DE3DDD6B5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0F9FAA-876C-3B38-1ACD-5209FFF44923}"/>
              </a:ext>
            </a:extLst>
          </p:cNvPr>
          <p:cNvSpPr>
            <a:spLocks noGrp="1"/>
          </p:cNvSpPr>
          <p:nvPr>
            <p:ph type="dt" sz="half" idx="10"/>
          </p:nvPr>
        </p:nvSpPr>
        <p:spPr/>
        <p:txBody>
          <a:bodyPr/>
          <a:lstStyle/>
          <a:p>
            <a:fld id="{E4191126-BB03-41E5-8701-DD07AC439EFC}" type="datetime1">
              <a:rPr lang="en-US" smtClean="0"/>
              <a:t>2/7/2024</a:t>
            </a:fld>
            <a:endParaRPr lang="en-US"/>
          </a:p>
        </p:txBody>
      </p:sp>
      <p:sp>
        <p:nvSpPr>
          <p:cNvPr id="5" name="Footer Placeholder 4">
            <a:extLst>
              <a:ext uri="{FF2B5EF4-FFF2-40B4-BE49-F238E27FC236}">
                <a16:creationId xmlns:a16="http://schemas.microsoft.com/office/drawing/2014/main" id="{6CC1522E-2C16-6D62-A156-CAF4CC981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A9BE6-7AC0-532A-94EC-E11548CF36CD}"/>
              </a:ext>
            </a:extLst>
          </p:cNvPr>
          <p:cNvSpPr>
            <a:spLocks noGrp="1"/>
          </p:cNvSpPr>
          <p:nvPr>
            <p:ph type="sldNum" sz="quarter" idx="12"/>
          </p:nvPr>
        </p:nvSpPr>
        <p:spPr/>
        <p:txBody>
          <a:bodyPr/>
          <a:lstStyle/>
          <a:p>
            <a:fld id="{942FB499-F1F5-4D9E-89F7-A6CBCFA552D7}" type="slidenum">
              <a:rPr lang="en-US" smtClean="0"/>
              <a:t>‹#›</a:t>
            </a:fld>
            <a:endParaRPr lang="en-US"/>
          </a:p>
        </p:txBody>
      </p:sp>
    </p:spTree>
    <p:extLst>
      <p:ext uri="{BB962C8B-B14F-4D97-AF65-F5344CB8AC3E}">
        <p14:creationId xmlns:p14="http://schemas.microsoft.com/office/powerpoint/2010/main" val="348984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72FE9-C212-8919-0093-8FA6A25ED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3CE941-C1F1-933A-E317-2438E7D159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9C6376-D035-553A-97C1-D036F565DC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6E0394-A8AB-D2DC-B6F6-C9F7740EAD51}"/>
              </a:ext>
            </a:extLst>
          </p:cNvPr>
          <p:cNvSpPr>
            <a:spLocks noGrp="1"/>
          </p:cNvSpPr>
          <p:nvPr>
            <p:ph type="dt" sz="half" idx="10"/>
          </p:nvPr>
        </p:nvSpPr>
        <p:spPr/>
        <p:txBody>
          <a:bodyPr/>
          <a:lstStyle/>
          <a:p>
            <a:fld id="{5EA029E4-7FC8-4D0E-AED1-4C61EDEE5BF0}" type="datetime1">
              <a:rPr lang="en-US" smtClean="0"/>
              <a:t>2/7/2024</a:t>
            </a:fld>
            <a:endParaRPr lang="en-US"/>
          </a:p>
        </p:txBody>
      </p:sp>
      <p:sp>
        <p:nvSpPr>
          <p:cNvPr id="6" name="Footer Placeholder 5">
            <a:extLst>
              <a:ext uri="{FF2B5EF4-FFF2-40B4-BE49-F238E27FC236}">
                <a16:creationId xmlns:a16="http://schemas.microsoft.com/office/drawing/2014/main" id="{9A239709-123C-3CD7-C4A9-63D89165BC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CC75E-89D3-99BE-832D-0E9231709A3A}"/>
              </a:ext>
            </a:extLst>
          </p:cNvPr>
          <p:cNvSpPr>
            <a:spLocks noGrp="1"/>
          </p:cNvSpPr>
          <p:nvPr>
            <p:ph type="sldNum" sz="quarter" idx="12"/>
          </p:nvPr>
        </p:nvSpPr>
        <p:spPr/>
        <p:txBody>
          <a:bodyPr/>
          <a:lstStyle/>
          <a:p>
            <a:fld id="{942FB499-F1F5-4D9E-89F7-A6CBCFA552D7}" type="slidenum">
              <a:rPr lang="en-US" smtClean="0"/>
              <a:t>‹#›</a:t>
            </a:fld>
            <a:endParaRPr lang="en-US"/>
          </a:p>
        </p:txBody>
      </p:sp>
    </p:spTree>
    <p:extLst>
      <p:ext uri="{BB962C8B-B14F-4D97-AF65-F5344CB8AC3E}">
        <p14:creationId xmlns:p14="http://schemas.microsoft.com/office/powerpoint/2010/main" val="1173220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EFA9D-75AD-81B7-046F-E9EEF8675E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79446A-A752-F6DF-C9EE-8ABF8A7B97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4AABF6-50D2-EB49-B7D4-E961576094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9BD352-E2EA-CE11-EC31-52E7BAF237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B285A5-7071-6866-AFCA-E2A5E24A70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41AAC2-972B-D594-19C9-90D832CDCD0C}"/>
              </a:ext>
            </a:extLst>
          </p:cNvPr>
          <p:cNvSpPr>
            <a:spLocks noGrp="1"/>
          </p:cNvSpPr>
          <p:nvPr>
            <p:ph type="dt" sz="half" idx="10"/>
          </p:nvPr>
        </p:nvSpPr>
        <p:spPr/>
        <p:txBody>
          <a:bodyPr/>
          <a:lstStyle/>
          <a:p>
            <a:fld id="{8C22B757-AFCB-4B64-96A0-9F95D3D343F8}" type="datetime1">
              <a:rPr lang="en-US" smtClean="0"/>
              <a:t>2/7/2024</a:t>
            </a:fld>
            <a:endParaRPr lang="en-US"/>
          </a:p>
        </p:txBody>
      </p:sp>
      <p:sp>
        <p:nvSpPr>
          <p:cNvPr id="8" name="Footer Placeholder 7">
            <a:extLst>
              <a:ext uri="{FF2B5EF4-FFF2-40B4-BE49-F238E27FC236}">
                <a16:creationId xmlns:a16="http://schemas.microsoft.com/office/drawing/2014/main" id="{A190FA7E-6020-9FFE-92E6-E79AAC3C49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8AD0A9-E93E-6A0C-31A2-785B6EF76405}"/>
              </a:ext>
            </a:extLst>
          </p:cNvPr>
          <p:cNvSpPr>
            <a:spLocks noGrp="1"/>
          </p:cNvSpPr>
          <p:nvPr>
            <p:ph type="sldNum" sz="quarter" idx="12"/>
          </p:nvPr>
        </p:nvSpPr>
        <p:spPr/>
        <p:txBody>
          <a:bodyPr/>
          <a:lstStyle/>
          <a:p>
            <a:fld id="{942FB499-F1F5-4D9E-89F7-A6CBCFA552D7}" type="slidenum">
              <a:rPr lang="en-US" smtClean="0"/>
              <a:t>‹#›</a:t>
            </a:fld>
            <a:endParaRPr lang="en-US"/>
          </a:p>
        </p:txBody>
      </p:sp>
    </p:spTree>
    <p:extLst>
      <p:ext uri="{BB962C8B-B14F-4D97-AF65-F5344CB8AC3E}">
        <p14:creationId xmlns:p14="http://schemas.microsoft.com/office/powerpoint/2010/main" val="1979126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1BBEA-15BC-4447-22A7-5BC9603271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9B8D07-2C9B-7664-EB51-CF313B43F97C}"/>
              </a:ext>
            </a:extLst>
          </p:cNvPr>
          <p:cNvSpPr>
            <a:spLocks noGrp="1"/>
          </p:cNvSpPr>
          <p:nvPr>
            <p:ph type="dt" sz="half" idx="10"/>
          </p:nvPr>
        </p:nvSpPr>
        <p:spPr/>
        <p:txBody>
          <a:bodyPr/>
          <a:lstStyle/>
          <a:p>
            <a:fld id="{5441EF1C-1E51-4C9E-A32D-9C8092F2B0EA}" type="datetime1">
              <a:rPr lang="en-US" smtClean="0"/>
              <a:t>2/7/2024</a:t>
            </a:fld>
            <a:endParaRPr lang="en-US"/>
          </a:p>
        </p:txBody>
      </p:sp>
      <p:sp>
        <p:nvSpPr>
          <p:cNvPr id="4" name="Footer Placeholder 3">
            <a:extLst>
              <a:ext uri="{FF2B5EF4-FFF2-40B4-BE49-F238E27FC236}">
                <a16:creationId xmlns:a16="http://schemas.microsoft.com/office/drawing/2014/main" id="{502B3D97-ED2D-E68B-7028-CE15C1C390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C25706-A81D-1410-8922-A35869A5954F}"/>
              </a:ext>
            </a:extLst>
          </p:cNvPr>
          <p:cNvSpPr>
            <a:spLocks noGrp="1"/>
          </p:cNvSpPr>
          <p:nvPr>
            <p:ph type="sldNum" sz="quarter" idx="12"/>
          </p:nvPr>
        </p:nvSpPr>
        <p:spPr/>
        <p:txBody>
          <a:bodyPr/>
          <a:lstStyle/>
          <a:p>
            <a:fld id="{942FB499-F1F5-4D9E-89F7-A6CBCFA552D7}" type="slidenum">
              <a:rPr lang="en-US" smtClean="0"/>
              <a:t>‹#›</a:t>
            </a:fld>
            <a:endParaRPr lang="en-US"/>
          </a:p>
        </p:txBody>
      </p:sp>
    </p:spTree>
    <p:extLst>
      <p:ext uri="{BB962C8B-B14F-4D97-AF65-F5344CB8AC3E}">
        <p14:creationId xmlns:p14="http://schemas.microsoft.com/office/powerpoint/2010/main" val="178224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6FEACB-FB40-32DF-B495-69546C66A2FB}"/>
              </a:ext>
            </a:extLst>
          </p:cNvPr>
          <p:cNvSpPr>
            <a:spLocks noGrp="1"/>
          </p:cNvSpPr>
          <p:nvPr>
            <p:ph type="dt" sz="half" idx="10"/>
          </p:nvPr>
        </p:nvSpPr>
        <p:spPr/>
        <p:txBody>
          <a:bodyPr/>
          <a:lstStyle/>
          <a:p>
            <a:fld id="{C7EB035E-5A1B-4A9D-9D89-E08E4D5E8E44}" type="datetime1">
              <a:rPr lang="en-US" smtClean="0"/>
              <a:t>2/7/2024</a:t>
            </a:fld>
            <a:endParaRPr lang="en-US"/>
          </a:p>
        </p:txBody>
      </p:sp>
      <p:sp>
        <p:nvSpPr>
          <p:cNvPr id="3" name="Footer Placeholder 2">
            <a:extLst>
              <a:ext uri="{FF2B5EF4-FFF2-40B4-BE49-F238E27FC236}">
                <a16:creationId xmlns:a16="http://schemas.microsoft.com/office/drawing/2014/main" id="{97F9B55D-1051-339A-54CB-4C2F604284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391B05-818C-C09E-37B6-AD2DC78074CA}"/>
              </a:ext>
            </a:extLst>
          </p:cNvPr>
          <p:cNvSpPr>
            <a:spLocks noGrp="1"/>
          </p:cNvSpPr>
          <p:nvPr>
            <p:ph type="sldNum" sz="quarter" idx="12"/>
          </p:nvPr>
        </p:nvSpPr>
        <p:spPr/>
        <p:txBody>
          <a:bodyPr/>
          <a:lstStyle/>
          <a:p>
            <a:fld id="{942FB499-F1F5-4D9E-89F7-A6CBCFA552D7}" type="slidenum">
              <a:rPr lang="en-US" smtClean="0"/>
              <a:t>‹#›</a:t>
            </a:fld>
            <a:endParaRPr lang="en-US"/>
          </a:p>
        </p:txBody>
      </p:sp>
    </p:spTree>
    <p:extLst>
      <p:ext uri="{BB962C8B-B14F-4D97-AF65-F5344CB8AC3E}">
        <p14:creationId xmlns:p14="http://schemas.microsoft.com/office/powerpoint/2010/main" val="2770162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A8B6-D3C9-C68B-F6AB-5DD964F6B6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80D23C-A3D2-AEB6-25B9-1D56069481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5FE2E6-8569-AF43-F50E-441F10765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43951F-7E0B-69DC-0443-85C2BD007756}"/>
              </a:ext>
            </a:extLst>
          </p:cNvPr>
          <p:cNvSpPr>
            <a:spLocks noGrp="1"/>
          </p:cNvSpPr>
          <p:nvPr>
            <p:ph type="dt" sz="half" idx="10"/>
          </p:nvPr>
        </p:nvSpPr>
        <p:spPr/>
        <p:txBody>
          <a:bodyPr/>
          <a:lstStyle/>
          <a:p>
            <a:fld id="{F2152DA8-10E0-4283-8744-B9CADC966359}" type="datetime1">
              <a:rPr lang="en-US" smtClean="0"/>
              <a:t>2/7/2024</a:t>
            </a:fld>
            <a:endParaRPr lang="en-US"/>
          </a:p>
        </p:txBody>
      </p:sp>
      <p:sp>
        <p:nvSpPr>
          <p:cNvPr id="6" name="Footer Placeholder 5">
            <a:extLst>
              <a:ext uri="{FF2B5EF4-FFF2-40B4-BE49-F238E27FC236}">
                <a16:creationId xmlns:a16="http://schemas.microsoft.com/office/drawing/2014/main" id="{CB4A88D1-9E4A-81C7-C16B-F841D8D47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00E37B-518E-5629-E26F-260CD06C06DC}"/>
              </a:ext>
            </a:extLst>
          </p:cNvPr>
          <p:cNvSpPr>
            <a:spLocks noGrp="1"/>
          </p:cNvSpPr>
          <p:nvPr>
            <p:ph type="sldNum" sz="quarter" idx="12"/>
          </p:nvPr>
        </p:nvSpPr>
        <p:spPr/>
        <p:txBody>
          <a:bodyPr/>
          <a:lstStyle/>
          <a:p>
            <a:fld id="{942FB499-F1F5-4D9E-89F7-A6CBCFA552D7}" type="slidenum">
              <a:rPr lang="en-US" smtClean="0"/>
              <a:t>‹#›</a:t>
            </a:fld>
            <a:endParaRPr lang="en-US"/>
          </a:p>
        </p:txBody>
      </p:sp>
    </p:spTree>
    <p:extLst>
      <p:ext uri="{BB962C8B-B14F-4D97-AF65-F5344CB8AC3E}">
        <p14:creationId xmlns:p14="http://schemas.microsoft.com/office/powerpoint/2010/main" val="350710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91C27-91E2-BE48-3C3F-831E326B8A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5A1023-FE1C-CE7F-EC5E-D1CB5C0E3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BB8FC6-AFE9-0818-ECF2-8F30F75DFB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066506-80F0-BA00-34A2-F09DD0DAE2CF}"/>
              </a:ext>
            </a:extLst>
          </p:cNvPr>
          <p:cNvSpPr>
            <a:spLocks noGrp="1"/>
          </p:cNvSpPr>
          <p:nvPr>
            <p:ph type="dt" sz="half" idx="10"/>
          </p:nvPr>
        </p:nvSpPr>
        <p:spPr/>
        <p:txBody>
          <a:bodyPr/>
          <a:lstStyle/>
          <a:p>
            <a:fld id="{59F1FA3F-1B21-4A83-AD00-8CA1AFB56DD1}" type="datetime1">
              <a:rPr lang="en-US" smtClean="0"/>
              <a:t>2/7/2024</a:t>
            </a:fld>
            <a:endParaRPr lang="en-US"/>
          </a:p>
        </p:txBody>
      </p:sp>
      <p:sp>
        <p:nvSpPr>
          <p:cNvPr id="6" name="Footer Placeholder 5">
            <a:extLst>
              <a:ext uri="{FF2B5EF4-FFF2-40B4-BE49-F238E27FC236}">
                <a16:creationId xmlns:a16="http://schemas.microsoft.com/office/drawing/2014/main" id="{516D5972-540D-E4E1-54C5-1CA406A478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9F5E2A-A9D4-E480-1A6E-80A7797A24F4}"/>
              </a:ext>
            </a:extLst>
          </p:cNvPr>
          <p:cNvSpPr>
            <a:spLocks noGrp="1"/>
          </p:cNvSpPr>
          <p:nvPr>
            <p:ph type="sldNum" sz="quarter" idx="12"/>
          </p:nvPr>
        </p:nvSpPr>
        <p:spPr/>
        <p:txBody>
          <a:bodyPr/>
          <a:lstStyle/>
          <a:p>
            <a:fld id="{942FB499-F1F5-4D9E-89F7-A6CBCFA552D7}" type="slidenum">
              <a:rPr lang="en-US" smtClean="0"/>
              <a:t>‹#›</a:t>
            </a:fld>
            <a:endParaRPr lang="en-US"/>
          </a:p>
        </p:txBody>
      </p:sp>
    </p:spTree>
    <p:extLst>
      <p:ext uri="{BB962C8B-B14F-4D97-AF65-F5344CB8AC3E}">
        <p14:creationId xmlns:p14="http://schemas.microsoft.com/office/powerpoint/2010/main" val="555881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C5BDE8-FFD5-186B-C018-D586EC4B58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63489D-803B-AEBE-00E4-4368777E4C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1EAE8A-63E3-B6DE-664A-56C621B426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2E515-8AC9-4036-B01B-AEC8B5F60466}" type="datetime1">
              <a:rPr lang="en-US" smtClean="0"/>
              <a:t>2/7/2024</a:t>
            </a:fld>
            <a:endParaRPr lang="en-US"/>
          </a:p>
        </p:txBody>
      </p:sp>
      <p:sp>
        <p:nvSpPr>
          <p:cNvPr id="5" name="Footer Placeholder 4">
            <a:extLst>
              <a:ext uri="{FF2B5EF4-FFF2-40B4-BE49-F238E27FC236}">
                <a16:creationId xmlns:a16="http://schemas.microsoft.com/office/drawing/2014/main" id="{AC8C0A83-4ACB-627D-096A-F31FD07027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646C40-3E5E-7E4E-D816-E63C07C05A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FB499-F1F5-4D9E-89F7-A6CBCFA552D7}" type="slidenum">
              <a:rPr lang="en-US" smtClean="0"/>
              <a:t>‹#›</a:t>
            </a:fld>
            <a:endParaRPr lang="en-US"/>
          </a:p>
        </p:txBody>
      </p:sp>
    </p:spTree>
    <p:extLst>
      <p:ext uri="{BB962C8B-B14F-4D97-AF65-F5344CB8AC3E}">
        <p14:creationId xmlns:p14="http://schemas.microsoft.com/office/powerpoint/2010/main" val="3098537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utchcorner.blogspot.com/2019/04/amond-blossom.html"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hyperlink" Target="https://www.flickr.com/photos/hugovk/268800390/" TargetMode="External"/><Relationship Id="rId3" Type="http://schemas.openxmlformats.org/officeDocument/2006/relationships/hyperlink" Target="https://www.flickr.com/photos/minkewagenaar/3653731676/in/pool-vincentvangogh" TargetMode="External"/><Relationship Id="rId7" Type="http://schemas.openxmlformats.org/officeDocument/2006/relationships/diagramData" Target="../diagrams/data1.xml"/><Relationship Id="rId12"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8.xml"/><Relationship Id="rId6" Type="http://schemas.openxmlformats.org/officeDocument/2006/relationships/hyperlink" Target="https://creativecommons.org/licenses/by-sa/3.0/" TargetMode="External"/><Relationship Id="rId11" Type="http://schemas.microsoft.com/office/2007/relationships/diagramDrawing" Target="../diagrams/drawing1.xml"/><Relationship Id="rId5" Type="http://schemas.openxmlformats.org/officeDocument/2006/relationships/hyperlink" Target="https://en.wikipedia.org/wiki/File:Vincent_van_Gogh_-_Self-Portrait_-_Google_Art_Project_(454045).jpg" TargetMode="External"/><Relationship Id="rId10" Type="http://schemas.openxmlformats.org/officeDocument/2006/relationships/diagramColors" Target="../diagrams/colors1.xml"/><Relationship Id="rId4" Type="http://schemas.openxmlformats.org/officeDocument/2006/relationships/image" Target="../media/image3.jpeg"/><Relationship Id="rId9" Type="http://schemas.openxmlformats.org/officeDocument/2006/relationships/diagramQuickStyle" Target="../diagrams/quickStyle1.xml"/><Relationship Id="rId1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www.flickr.com/photos/michelelovesart/3675904559/in/photostream/" TargetMode="External"/><Relationship Id="rId7" Type="http://schemas.openxmlformats.org/officeDocument/2006/relationships/diagramColors" Target="../diagrams/colors2.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flickr.com/photos/michelelovesart/3675904559/in/photostream/" TargetMode="External"/><Relationship Id="rId3" Type="http://schemas.openxmlformats.org/officeDocument/2006/relationships/diagramLayout" Target="../diagrams/layout3.xml"/><Relationship Id="rId7" Type="http://schemas.openxmlformats.org/officeDocument/2006/relationships/image" Target="../media/image5.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6.png"/><Relationship Id="rId4" Type="http://schemas.openxmlformats.org/officeDocument/2006/relationships/diagramQuickStyle" Target="../diagrams/quickStyle3.xml"/><Relationship Id="rId9"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utchcorner.blogspot.com/2019/04/amond-blossom.html"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of a tree branch&#10;&#10;Description automatically generated">
            <a:extLst>
              <a:ext uri="{FF2B5EF4-FFF2-40B4-BE49-F238E27FC236}">
                <a16:creationId xmlns:a16="http://schemas.microsoft.com/office/drawing/2014/main" id="{930CC248-9F09-D546-D4A3-45D18195C47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1111"/>
          <a:stretch/>
        </p:blipFill>
        <p:spPr>
          <a:xfrm>
            <a:off x="-3047" y="10"/>
            <a:ext cx="12191999" cy="6857990"/>
          </a:xfrm>
          <a:prstGeom prst="rect">
            <a:avLst/>
          </a:prstGeom>
        </p:spPr>
      </p:pic>
      <p:sp>
        <p:nvSpPr>
          <p:cNvPr id="43" name="Rectangle 4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BFFF6-C980-2517-8E73-0BEB6B092B88}"/>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fontScale="90000"/>
          </a:bodyPr>
          <a:lstStyle/>
          <a:p>
            <a:r>
              <a:rPr lang="en-US" sz="7200" dirty="0">
                <a:solidFill>
                  <a:srgbClr val="FFFFFF"/>
                </a:solidFill>
              </a:rPr>
              <a:t>Van Gogh’s Almond Blossoms</a:t>
            </a:r>
            <a:br>
              <a:rPr lang="en-US" sz="5200" dirty="0">
                <a:solidFill>
                  <a:srgbClr val="FFFFFF"/>
                </a:solidFill>
              </a:rPr>
            </a:br>
            <a:r>
              <a:rPr lang="en-US" sz="5200" dirty="0">
                <a:solidFill>
                  <a:srgbClr val="FFFFFF"/>
                </a:solidFill>
              </a:rPr>
              <a:t>A Modern Masterpiece</a:t>
            </a:r>
            <a:br>
              <a:rPr lang="en-US" sz="5200" dirty="0">
                <a:solidFill>
                  <a:srgbClr val="FFFFFF"/>
                </a:solidFill>
              </a:rPr>
            </a:br>
            <a:br>
              <a:rPr lang="en-US" sz="5200" dirty="0">
                <a:solidFill>
                  <a:srgbClr val="FFFFFF"/>
                </a:solidFill>
              </a:rPr>
            </a:br>
            <a:endParaRPr lang="en-US" sz="5200" dirty="0">
              <a:solidFill>
                <a:srgbClr val="FFFFFF"/>
              </a:solidFill>
            </a:endParaRPr>
          </a:p>
        </p:txBody>
      </p:sp>
      <p:sp>
        <p:nvSpPr>
          <p:cNvPr id="3" name="Subtitle 2">
            <a:extLst>
              <a:ext uri="{FF2B5EF4-FFF2-40B4-BE49-F238E27FC236}">
                <a16:creationId xmlns:a16="http://schemas.microsoft.com/office/drawing/2014/main" id="{640D149A-773F-D321-4241-982BAA1A380B}"/>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lnSpcReduction="10000"/>
          </a:bodyPr>
          <a:lstStyle/>
          <a:p>
            <a:r>
              <a:rPr lang="en-US" sz="2400" dirty="0">
                <a:solidFill>
                  <a:srgbClr val="FFFFFF"/>
                </a:solidFill>
              </a:rPr>
              <a:t>Art History Portfolio </a:t>
            </a:r>
          </a:p>
          <a:p>
            <a:r>
              <a:rPr lang="en-US" dirty="0">
                <a:solidFill>
                  <a:srgbClr val="FFFFFF"/>
                </a:solidFill>
              </a:rPr>
              <a:t>By Student’s Name</a:t>
            </a:r>
          </a:p>
          <a:p>
            <a:r>
              <a:rPr lang="en-US" dirty="0">
                <a:solidFill>
                  <a:srgbClr val="FFFFFF"/>
                </a:solidFill>
              </a:rPr>
              <a:t>Today’s Date</a:t>
            </a:r>
          </a:p>
        </p:txBody>
      </p:sp>
      <p:sp>
        <p:nvSpPr>
          <p:cNvPr id="6" name="TextBox 5">
            <a:extLst>
              <a:ext uri="{FF2B5EF4-FFF2-40B4-BE49-F238E27FC236}">
                <a16:creationId xmlns:a16="http://schemas.microsoft.com/office/drawing/2014/main" id="{8F7EFF10-F31A-F3F0-1D29-93E21DBC1536}"/>
              </a:ext>
            </a:extLst>
          </p:cNvPr>
          <p:cNvSpPr txBox="1"/>
          <p:nvPr/>
        </p:nvSpPr>
        <p:spPr>
          <a:xfrm>
            <a:off x="9729625"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dutchcorner.blogspot.com/2019/04/amond-blossom.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pic>
        <p:nvPicPr>
          <p:cNvPr id="9" name="Picture 8" descr="A painting of a tree branch&#10;&#10;Description automatically generated">
            <a:extLst>
              <a:ext uri="{FF2B5EF4-FFF2-40B4-BE49-F238E27FC236}">
                <a16:creationId xmlns:a16="http://schemas.microsoft.com/office/drawing/2014/main" id="{7B84972B-D618-443F-D7E5-A59CA7E1E13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V="1">
            <a:off x="0" y="171572"/>
            <a:ext cx="12192000" cy="213238"/>
          </a:xfrm>
          <a:prstGeom prst="rect">
            <a:avLst/>
          </a:prstGeom>
        </p:spPr>
      </p:pic>
      <p:sp>
        <p:nvSpPr>
          <p:cNvPr id="11" name="TextBox 10">
            <a:extLst>
              <a:ext uri="{FF2B5EF4-FFF2-40B4-BE49-F238E27FC236}">
                <a16:creationId xmlns:a16="http://schemas.microsoft.com/office/drawing/2014/main" id="{642BE88E-3ACA-60C7-A343-6C9B9227685C}"/>
              </a:ext>
            </a:extLst>
          </p:cNvPr>
          <p:cNvSpPr txBox="1"/>
          <p:nvPr/>
        </p:nvSpPr>
        <p:spPr>
          <a:xfrm>
            <a:off x="0" y="6473190"/>
            <a:ext cx="12192000" cy="230832"/>
          </a:xfrm>
          <a:prstGeom prst="rect">
            <a:avLst/>
          </a:prstGeom>
          <a:noFill/>
        </p:spPr>
        <p:txBody>
          <a:bodyPr wrap="square" rtlCol="0">
            <a:spAutoFit/>
          </a:bodyPr>
          <a:lstStyle/>
          <a:p>
            <a:r>
              <a:rPr lang="en-US" sz="900">
                <a:hlinkClick r:id="rId3" tooltip="https://dutchcorner.blogspot.com/2019/04/amond-blossom.html"/>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860689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Title 83">
            <a:extLst>
              <a:ext uri="{FF2B5EF4-FFF2-40B4-BE49-F238E27FC236}">
                <a16:creationId xmlns:a16="http://schemas.microsoft.com/office/drawing/2014/main" id="{014AB5CD-5DA2-EFB5-BB10-9012C16B6CBD}"/>
              </a:ext>
            </a:extLst>
          </p:cNvPr>
          <p:cNvSpPr>
            <a:spLocks noGrp="1"/>
          </p:cNvSpPr>
          <p:nvPr>
            <p:ph type="title"/>
          </p:nvPr>
        </p:nvSpPr>
        <p:spPr>
          <a:xfrm>
            <a:off x="762001" y="219076"/>
            <a:ext cx="6513526" cy="1967861"/>
          </a:xfrm>
        </p:spPr>
        <p:txBody>
          <a:bodyPr vert="horz" lIns="91440" tIns="45720" rIns="91440" bIns="45720" rtlCol="0" anchor="t">
            <a:normAutofit/>
          </a:bodyPr>
          <a:lstStyle/>
          <a:p>
            <a:endParaRPr lang="en-US" kern="1200" dirty="0">
              <a:solidFill>
                <a:schemeClr val="tx1"/>
              </a:solidFill>
              <a:latin typeface="+mj-lt"/>
              <a:ea typeface="+mj-ea"/>
              <a:cs typeface="+mj-cs"/>
            </a:endParaRPr>
          </a:p>
        </p:txBody>
      </p:sp>
      <p:cxnSp>
        <p:nvCxnSpPr>
          <p:cNvPr id="96" name="Straight Connector 95">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1" name="Picture 20" descr="A framed picture of a tree branch&#10;&#10;Description automatically generated">
            <a:extLst>
              <a:ext uri="{FF2B5EF4-FFF2-40B4-BE49-F238E27FC236}">
                <a16:creationId xmlns:a16="http://schemas.microsoft.com/office/drawing/2014/main" id="{9E857A37-6EFF-7C9A-6E5F-8835AD2B55E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269" r="18343" b="-1"/>
          <a:stretch/>
        </p:blipFill>
        <p:spPr>
          <a:xfrm>
            <a:off x="862067" y="2400904"/>
            <a:ext cx="3221983" cy="3585950"/>
          </a:xfrm>
          <a:prstGeom prst="rect">
            <a:avLst/>
          </a:prstGeom>
        </p:spPr>
      </p:pic>
      <p:pic>
        <p:nvPicPr>
          <p:cNvPr id="89" name="Content Placeholder 88" descr="A painting of a person with a beard&#10;&#10;Description automatically generated">
            <a:extLst>
              <a:ext uri="{FF2B5EF4-FFF2-40B4-BE49-F238E27FC236}">
                <a16:creationId xmlns:a16="http://schemas.microsoft.com/office/drawing/2014/main" id="{65E950EF-63CF-0447-3655-D66EC420EE2C}"/>
              </a:ext>
            </a:extLst>
          </p:cNvPr>
          <p:cNvPicPr>
            <a:picLocks noGrp="1" noChangeAspect="1"/>
          </p:cNvPicPr>
          <p:nvPr>
            <p:ph idx="1"/>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797" b="8548"/>
          <a:stretch/>
        </p:blipFill>
        <p:spPr>
          <a:xfrm>
            <a:off x="4084050" y="2770400"/>
            <a:ext cx="3134800" cy="3585950"/>
          </a:xfrm>
          <a:prstGeom prst="rect">
            <a:avLst/>
          </a:prstGeom>
        </p:spPr>
      </p:pic>
      <p:sp>
        <p:nvSpPr>
          <p:cNvPr id="86" name="Text Placeholder 85">
            <a:extLst>
              <a:ext uri="{FF2B5EF4-FFF2-40B4-BE49-F238E27FC236}">
                <a16:creationId xmlns:a16="http://schemas.microsoft.com/office/drawing/2014/main" id="{E5C72E76-18CA-FC42-9078-5483E3308065}"/>
              </a:ext>
            </a:extLst>
          </p:cNvPr>
          <p:cNvSpPr>
            <a:spLocks noGrp="1"/>
          </p:cNvSpPr>
          <p:nvPr>
            <p:ph type="body" sz="half" idx="2"/>
          </p:nvPr>
        </p:nvSpPr>
        <p:spPr>
          <a:xfrm>
            <a:off x="72895" y="2057400"/>
            <a:ext cx="2984630" cy="3857626"/>
          </a:xfrm>
        </p:spPr>
        <p:txBody>
          <a:bodyPr/>
          <a:lstStyle/>
          <a:p>
            <a:endParaRPr lang="en-US" dirty="0"/>
          </a:p>
        </p:txBody>
      </p:sp>
      <p:sp>
        <p:nvSpPr>
          <p:cNvPr id="27" name="Slide Number Placeholder 26">
            <a:extLst>
              <a:ext uri="{FF2B5EF4-FFF2-40B4-BE49-F238E27FC236}">
                <a16:creationId xmlns:a16="http://schemas.microsoft.com/office/drawing/2014/main" id="{FF07F224-A909-3B16-DAD4-329BC5D4BE3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942FB499-F1F5-4D9E-89F7-A6CBCFA552D7}" type="slidenum">
              <a:rPr lang="en-US"/>
              <a:pPr>
                <a:spcAft>
                  <a:spcPts val="600"/>
                </a:spcAft>
                <a:defRPr/>
              </a:pPr>
              <a:t>2</a:t>
            </a:fld>
            <a:endParaRPr lang="en-US"/>
          </a:p>
        </p:txBody>
      </p:sp>
      <p:sp>
        <p:nvSpPr>
          <p:cNvPr id="22" name="TextBox 21">
            <a:extLst>
              <a:ext uri="{FF2B5EF4-FFF2-40B4-BE49-F238E27FC236}">
                <a16:creationId xmlns:a16="http://schemas.microsoft.com/office/drawing/2014/main" id="{FE0A153E-6151-6F06-CC51-3632DFE5C688}"/>
              </a:ext>
            </a:extLst>
          </p:cNvPr>
          <p:cNvSpPr txBox="1"/>
          <p:nvPr/>
        </p:nvSpPr>
        <p:spPr>
          <a:xfrm>
            <a:off x="1777008" y="5786799"/>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minkewagenaar/3653731676/in/pool-vincentvangogh">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graphicFrame>
        <p:nvGraphicFramePr>
          <p:cNvPr id="40" name="Content Placeholder 15">
            <a:extLst>
              <a:ext uri="{FF2B5EF4-FFF2-40B4-BE49-F238E27FC236}">
                <a16:creationId xmlns:a16="http://schemas.microsoft.com/office/drawing/2014/main" id="{ED42EC4D-D5EB-EAA1-C2C8-0426308C513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99931364"/>
              </p:ext>
            </p:extLst>
          </p:nvPr>
        </p:nvGraphicFramePr>
        <p:xfrm>
          <a:off x="7492866" y="447675"/>
          <a:ext cx="4699133" cy="62737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1" name="TextBox 90">
            <a:extLst>
              <a:ext uri="{FF2B5EF4-FFF2-40B4-BE49-F238E27FC236}">
                <a16:creationId xmlns:a16="http://schemas.microsoft.com/office/drawing/2014/main" id="{C7AD6824-EBE7-BAE6-0AC8-6102531A1313}"/>
              </a:ext>
            </a:extLst>
          </p:cNvPr>
          <p:cNvSpPr txBox="1"/>
          <p:nvPr/>
        </p:nvSpPr>
        <p:spPr>
          <a:xfrm>
            <a:off x="4978925" y="5786798"/>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en.wikipedia.org/wiki/File:Vincent_van_Gogh_-_Self-Portrait_-_Google_Art_Project_(454045).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pic>
        <p:nvPicPr>
          <p:cNvPr id="97" name="Picture 96" descr="A building with a sign on the side&#10;&#10;Description automatically generated">
            <a:extLst>
              <a:ext uri="{FF2B5EF4-FFF2-40B4-BE49-F238E27FC236}">
                <a16:creationId xmlns:a16="http://schemas.microsoft.com/office/drawing/2014/main" id="{37AA7901-9B48-0F69-BBB9-BF97E7D335A0}"/>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2279296" y="-5495"/>
            <a:ext cx="3134801" cy="2886629"/>
          </a:xfrm>
          <a:prstGeom prst="rect">
            <a:avLst/>
          </a:prstGeom>
        </p:spPr>
      </p:pic>
      <p:sp>
        <p:nvSpPr>
          <p:cNvPr id="98" name="TextBox 97">
            <a:extLst>
              <a:ext uri="{FF2B5EF4-FFF2-40B4-BE49-F238E27FC236}">
                <a16:creationId xmlns:a16="http://schemas.microsoft.com/office/drawing/2014/main" id="{E1279E81-2857-9DF7-F9BC-EFBB86F1D99B}"/>
              </a:ext>
            </a:extLst>
          </p:cNvPr>
          <p:cNvSpPr txBox="1"/>
          <p:nvPr/>
        </p:nvSpPr>
        <p:spPr>
          <a:xfrm>
            <a:off x="3443494" y="3049193"/>
            <a:ext cx="3134801" cy="230832"/>
          </a:xfrm>
          <a:prstGeom prst="rect">
            <a:avLst/>
          </a:prstGeom>
          <a:noFill/>
        </p:spPr>
        <p:txBody>
          <a:bodyPr wrap="square" rtlCol="0">
            <a:spAutoFit/>
          </a:bodyPr>
          <a:lstStyle/>
          <a:p>
            <a:r>
              <a:rPr lang="en-US" sz="900">
                <a:hlinkClick r:id="rId13" tooltip="https://www.flickr.com/photos/hugovk/268800390/"/>
              </a:rPr>
              <a:t>This Photo</a:t>
            </a:r>
            <a:r>
              <a:rPr lang="en-US" sz="900"/>
              <a:t> by Unknown Author is licensed under </a:t>
            </a:r>
            <a:r>
              <a:rPr lang="en-US" sz="900">
                <a:hlinkClick r:id="rId14" tooltip="https://creativecommons.org/licenses/by-nc-sa/3.0/"/>
              </a:rPr>
              <a:t>CC BY-SA-NC</a:t>
            </a:r>
            <a:endParaRPr lang="en-US" sz="900"/>
          </a:p>
        </p:txBody>
      </p:sp>
    </p:spTree>
    <p:extLst>
      <p:ext uri="{BB962C8B-B14F-4D97-AF65-F5344CB8AC3E}">
        <p14:creationId xmlns:p14="http://schemas.microsoft.com/office/powerpoint/2010/main" val="2047365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781264C3-4D65-F772-BCD2-88AAFF01155B}"/>
              </a:ext>
            </a:extLst>
          </p:cNvPr>
          <p:cNvSpPr>
            <a:spLocks noGrp="1"/>
          </p:cNvSpPr>
          <p:nvPr>
            <p:ph type="title"/>
          </p:nvPr>
        </p:nvSpPr>
        <p:spPr/>
        <p:txBody>
          <a:bodyPr vert="horz" lIns="91440" tIns="45720" rIns="91440" bIns="45720" rtlCol="0">
            <a:normAutofit/>
          </a:bodyPr>
          <a:lstStyle/>
          <a:p>
            <a:pPr algn="ctr"/>
            <a:r>
              <a:rPr lang="en-US" sz="4000" kern="1200" dirty="0">
                <a:latin typeface="+mj-lt"/>
                <a:ea typeface="+mj-ea"/>
                <a:cs typeface="+mj-cs"/>
              </a:rPr>
              <a:t>Van Gogh’s “Almond Blossoms”</a:t>
            </a:r>
          </a:p>
        </p:txBody>
      </p:sp>
      <p:pic>
        <p:nvPicPr>
          <p:cNvPr id="9" name="Content Placeholder 8" descr="A painting of a tree with flowers in a frame&#10;&#10;Description automatically generated">
            <a:extLst>
              <a:ext uri="{FF2B5EF4-FFF2-40B4-BE49-F238E27FC236}">
                <a16:creationId xmlns:a16="http://schemas.microsoft.com/office/drawing/2014/main" id="{731D1C92-A726-6C4F-18FA-109CB2E6D82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90662" y="1732434"/>
            <a:ext cx="5294403" cy="4351338"/>
          </a:xfrm>
        </p:spPr>
      </p:pic>
      <p:sp>
        <p:nvSpPr>
          <p:cNvPr id="27" name="Slide Number Placeholder 26">
            <a:extLst>
              <a:ext uri="{FF2B5EF4-FFF2-40B4-BE49-F238E27FC236}">
                <a16:creationId xmlns:a16="http://schemas.microsoft.com/office/drawing/2014/main" id="{FF07F224-A909-3B16-DAD4-329BC5D4BE30}"/>
              </a:ext>
            </a:extLst>
          </p:cNvPr>
          <p:cNvSpPr>
            <a:spLocks noGrp="1"/>
          </p:cNvSpPr>
          <p:nvPr>
            <p:ph type="sldNum" sz="quarter" idx="12"/>
          </p:nvPr>
        </p:nvSpPr>
        <p:spPr/>
        <p:txBody>
          <a:bodyPr>
            <a:normAutofit/>
          </a:bodyPr>
          <a:lstStyle/>
          <a:p>
            <a:pPr>
              <a:spcAft>
                <a:spcPts val="600"/>
              </a:spcAft>
            </a:pPr>
            <a:fld id="{942FB499-F1F5-4D9E-89F7-A6CBCFA552D7}" type="slidenum">
              <a:rPr lang="en-US" smtClean="0"/>
              <a:pPr>
                <a:spcAft>
                  <a:spcPts val="600"/>
                </a:spcAft>
              </a:pPr>
              <a:t>3</a:t>
            </a:fld>
            <a:endParaRPr lang="en-US"/>
          </a:p>
        </p:txBody>
      </p:sp>
      <p:graphicFrame>
        <p:nvGraphicFramePr>
          <p:cNvPr id="40" name="Content Placeholder 15">
            <a:extLst>
              <a:ext uri="{FF2B5EF4-FFF2-40B4-BE49-F238E27FC236}">
                <a16:creationId xmlns:a16="http://schemas.microsoft.com/office/drawing/2014/main" id="{ED42EC4D-D5EB-EAA1-C2C8-0426308C513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16390931"/>
              </p:ext>
            </p:extLst>
          </p:nvPr>
        </p:nvGraphicFramePr>
        <p:xfrm>
          <a:off x="838200" y="1847128"/>
          <a:ext cx="3990968" cy="42726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BFC2DDA5-9EBB-6607-EEDA-92462564E847}"/>
              </a:ext>
            </a:extLst>
          </p:cNvPr>
          <p:cNvSpPr txBox="1"/>
          <p:nvPr/>
        </p:nvSpPr>
        <p:spPr>
          <a:xfrm>
            <a:off x="5490662" y="6083772"/>
            <a:ext cx="5294403" cy="230832"/>
          </a:xfrm>
          <a:prstGeom prst="rect">
            <a:avLst/>
          </a:prstGeom>
          <a:noFill/>
        </p:spPr>
        <p:txBody>
          <a:bodyPr wrap="square" rtlCol="0">
            <a:spAutoFit/>
          </a:bodyPr>
          <a:lstStyle/>
          <a:p>
            <a:r>
              <a:rPr lang="en-US" sz="900">
                <a:hlinkClick r:id="rId3" tooltip="http://www.flickr.com/photos/michelelovesart/3675904559/in/photostream/"/>
              </a:rPr>
              <a:t>This Photo</a:t>
            </a:r>
            <a:r>
              <a:rPr lang="en-US" sz="900"/>
              <a:t> by Unknown Author is licensed under </a:t>
            </a:r>
            <a:r>
              <a:rPr lang="en-US" sz="900">
                <a:hlinkClick r:id="rId9" tooltip="https://creativecommons.org/licenses/by-sa/3.0/"/>
              </a:rPr>
              <a:t>CC BY-SA</a:t>
            </a:r>
            <a:endParaRPr lang="en-US" sz="900"/>
          </a:p>
        </p:txBody>
      </p:sp>
    </p:spTree>
    <p:extLst>
      <p:ext uri="{BB962C8B-B14F-4D97-AF65-F5344CB8AC3E}">
        <p14:creationId xmlns:p14="http://schemas.microsoft.com/office/powerpoint/2010/main" val="3033757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781264C3-4D65-F772-BCD2-88AAFF01155B}"/>
              </a:ext>
            </a:extLst>
          </p:cNvPr>
          <p:cNvSpPr>
            <a:spLocks noGrp="1"/>
          </p:cNvSpPr>
          <p:nvPr>
            <p:ph type="title"/>
          </p:nvPr>
        </p:nvSpPr>
        <p:spPr/>
        <p:txBody>
          <a:bodyPr vert="horz" lIns="91440" tIns="45720" rIns="91440" bIns="45720" rtlCol="0" anchor="t">
            <a:normAutofit/>
          </a:bodyPr>
          <a:lstStyle/>
          <a:p>
            <a:pPr algn="ctr"/>
            <a:br>
              <a:rPr lang="en-US" dirty="0"/>
            </a:br>
            <a:endParaRPr lang="en-US" dirty="0"/>
          </a:p>
        </p:txBody>
      </p:sp>
      <p:sp>
        <p:nvSpPr>
          <p:cNvPr id="5" name="Content Placeholder 4">
            <a:extLst>
              <a:ext uri="{FF2B5EF4-FFF2-40B4-BE49-F238E27FC236}">
                <a16:creationId xmlns:a16="http://schemas.microsoft.com/office/drawing/2014/main" id="{9C3A4D3E-0202-3488-6ED3-6178C19452A1}"/>
              </a:ext>
            </a:extLst>
          </p:cNvPr>
          <p:cNvSpPr>
            <a:spLocks noGrp="1"/>
          </p:cNvSpPr>
          <p:nvPr>
            <p:ph idx="1"/>
          </p:nvPr>
        </p:nvSpPr>
        <p:spPr/>
        <p:txBody>
          <a:bodyPr/>
          <a:lstStyle/>
          <a:p>
            <a:endParaRPr lang="en-US"/>
          </a:p>
        </p:txBody>
      </p:sp>
      <p:sp>
        <p:nvSpPr>
          <p:cNvPr id="27" name="Slide Number Placeholder 26">
            <a:extLst>
              <a:ext uri="{FF2B5EF4-FFF2-40B4-BE49-F238E27FC236}">
                <a16:creationId xmlns:a16="http://schemas.microsoft.com/office/drawing/2014/main" id="{FF07F224-A909-3B16-DAD4-329BC5D4BE30}"/>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942FB499-F1F5-4D9E-89F7-A6CBCFA552D7}" type="slidenum">
              <a:rPr lang="en-US" smtClean="0">
                <a:solidFill>
                  <a:prstClr val="black">
                    <a:tint val="75000"/>
                  </a:prstClr>
                </a:solidFill>
                <a:latin typeface="Calibri" panose="020F0502020204030204"/>
              </a:rPr>
              <a:pPr>
                <a:spcAft>
                  <a:spcPts val="600"/>
                </a:spcAft>
                <a:defRPr/>
              </a:pPr>
              <a:t>4</a:t>
            </a:fld>
            <a:endParaRPr lang="en-US">
              <a:solidFill>
                <a:prstClr val="black">
                  <a:tint val="75000"/>
                </a:prstClr>
              </a:solidFill>
              <a:latin typeface="Calibri" panose="020F0502020204030204"/>
            </a:endParaRPr>
          </a:p>
        </p:txBody>
      </p:sp>
      <p:graphicFrame>
        <p:nvGraphicFramePr>
          <p:cNvPr id="40" name="Content Placeholder 15">
            <a:extLst>
              <a:ext uri="{FF2B5EF4-FFF2-40B4-BE49-F238E27FC236}">
                <a16:creationId xmlns:a16="http://schemas.microsoft.com/office/drawing/2014/main" id="{ED42EC4D-D5EB-EAA1-C2C8-0426308C513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07792389"/>
              </p:ext>
            </p:extLst>
          </p:nvPr>
        </p:nvGraphicFramePr>
        <p:xfrm>
          <a:off x="6383045" y="365126"/>
          <a:ext cx="5468644" cy="5991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Content Placeholder 8" descr="A painting of a tree with flowers in a frame&#10;&#10;Description automatically generated">
            <a:extLst>
              <a:ext uri="{FF2B5EF4-FFF2-40B4-BE49-F238E27FC236}">
                <a16:creationId xmlns:a16="http://schemas.microsoft.com/office/drawing/2014/main" id="{75747E8A-531C-75FD-B804-EA6D10178CE4}"/>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58722" y="1706091"/>
            <a:ext cx="5294403" cy="4351338"/>
          </a:xfrm>
          <a:prstGeom prst="rect">
            <a:avLst/>
          </a:prstGeom>
        </p:spPr>
      </p:pic>
      <p:sp>
        <p:nvSpPr>
          <p:cNvPr id="4" name="TextBox 3">
            <a:extLst>
              <a:ext uri="{FF2B5EF4-FFF2-40B4-BE49-F238E27FC236}">
                <a16:creationId xmlns:a16="http://schemas.microsoft.com/office/drawing/2014/main" id="{F31B110A-13C7-748E-3A47-49595C38A194}"/>
              </a:ext>
            </a:extLst>
          </p:cNvPr>
          <p:cNvSpPr txBox="1"/>
          <p:nvPr/>
        </p:nvSpPr>
        <p:spPr>
          <a:xfrm>
            <a:off x="801597" y="5826597"/>
            <a:ext cx="5294403" cy="230832"/>
          </a:xfrm>
          <a:prstGeom prst="rect">
            <a:avLst/>
          </a:prstGeom>
          <a:noFill/>
        </p:spPr>
        <p:txBody>
          <a:bodyPr wrap="square" rtlCol="0">
            <a:spAutoFit/>
          </a:bodyPr>
          <a:lstStyle/>
          <a:p>
            <a:r>
              <a:rPr lang="en-US" sz="900">
                <a:hlinkClick r:id="rId8" tooltip="http://www.flickr.com/photos/michelelovesart/3675904559/in/photostream/"/>
              </a:rPr>
              <a:t>This Photo</a:t>
            </a:r>
            <a:r>
              <a:rPr lang="en-US" sz="900"/>
              <a:t> by Unknown Author is licensed under </a:t>
            </a:r>
            <a:r>
              <a:rPr lang="en-US" sz="900">
                <a:hlinkClick r:id="rId9" tooltip="https://creativecommons.org/licenses/by-sa/3.0/"/>
              </a:rPr>
              <a:t>CC BY-SA</a:t>
            </a:r>
            <a:endParaRPr lang="en-US" sz="900"/>
          </a:p>
        </p:txBody>
      </p:sp>
      <p:pic>
        <p:nvPicPr>
          <p:cNvPr id="7" name="Picture 6">
            <a:extLst>
              <a:ext uri="{FF2B5EF4-FFF2-40B4-BE49-F238E27FC236}">
                <a16:creationId xmlns:a16="http://schemas.microsoft.com/office/drawing/2014/main" id="{96347A22-BA2D-7F9C-6B17-6A9718101E1C}"/>
              </a:ext>
            </a:extLst>
          </p:cNvPr>
          <p:cNvPicPr>
            <a:picLocks noChangeAspect="1"/>
          </p:cNvPicPr>
          <p:nvPr/>
        </p:nvPicPr>
        <p:blipFill>
          <a:blip r:embed="rId10"/>
          <a:stretch>
            <a:fillRect/>
          </a:stretch>
        </p:blipFill>
        <p:spPr>
          <a:xfrm>
            <a:off x="-98410" y="501650"/>
            <a:ext cx="6889735" cy="1457371"/>
          </a:xfrm>
          <a:prstGeom prst="rect">
            <a:avLst/>
          </a:prstGeom>
        </p:spPr>
      </p:pic>
    </p:spTree>
    <p:extLst>
      <p:ext uri="{BB962C8B-B14F-4D97-AF65-F5344CB8AC3E}">
        <p14:creationId xmlns:p14="http://schemas.microsoft.com/office/powerpoint/2010/main" val="3829961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ainting of a tree branch&#10;&#10;Description automatically generated">
            <a:extLst>
              <a:ext uri="{FF2B5EF4-FFF2-40B4-BE49-F238E27FC236}">
                <a16:creationId xmlns:a16="http://schemas.microsoft.com/office/drawing/2014/main" id="{8AA1E78C-5E11-A70C-36EF-20A004A2E9D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941" r="21560"/>
          <a:stretch/>
        </p:blipFill>
        <p:spPr>
          <a:xfrm>
            <a:off x="2522356" y="1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C0D335-7E8F-1D32-8619-3EBCA5B2CE0A}"/>
              </a:ext>
            </a:extLst>
          </p:cNvPr>
          <p:cNvSpPr>
            <a:spLocks noGrp="1"/>
          </p:cNvSpPr>
          <p:nvPr>
            <p:ph type="title"/>
          </p:nvPr>
        </p:nvSpPr>
        <p:spPr>
          <a:xfrm>
            <a:off x="838200" y="365125"/>
            <a:ext cx="3822189" cy="1899912"/>
          </a:xfrm>
        </p:spPr>
        <p:txBody>
          <a:bodyPr>
            <a:normAutofit/>
          </a:bodyPr>
          <a:lstStyle/>
          <a:p>
            <a:br>
              <a:rPr lang="en-US" sz="3100"/>
            </a:br>
            <a:r>
              <a:rPr lang="en-US" sz="3100"/>
              <a:t>Works Cited</a:t>
            </a:r>
            <a:br>
              <a:rPr lang="en-US" sz="3100"/>
            </a:br>
            <a:br>
              <a:rPr lang="en-US" sz="3100"/>
            </a:br>
            <a:endParaRPr lang="en-US" sz="3100"/>
          </a:p>
        </p:txBody>
      </p:sp>
      <p:sp>
        <p:nvSpPr>
          <p:cNvPr id="12" name="Content Placeholder 11">
            <a:extLst>
              <a:ext uri="{FF2B5EF4-FFF2-40B4-BE49-F238E27FC236}">
                <a16:creationId xmlns:a16="http://schemas.microsoft.com/office/drawing/2014/main" id="{2F85584F-E9C0-4340-C371-CBD9ED71F378}"/>
              </a:ext>
            </a:extLst>
          </p:cNvPr>
          <p:cNvSpPr>
            <a:spLocks noGrp="1"/>
          </p:cNvSpPr>
          <p:nvPr>
            <p:ph idx="1"/>
          </p:nvPr>
        </p:nvSpPr>
        <p:spPr>
          <a:xfrm>
            <a:off x="161925" y="1473693"/>
            <a:ext cx="5688459" cy="4703270"/>
          </a:xfrm>
        </p:spPr>
        <p:txBody>
          <a:bodyPr>
            <a:normAutofit/>
          </a:bodyPr>
          <a:lstStyle/>
          <a:p>
            <a:r>
              <a:rPr lang="en-US" sz="2000" dirty="0"/>
              <a:t>Van Gogh Museum. Retrieved Sept. 20, 2023 from https://www.vangoghmuseum.nl/en/collection/s0176v1962</a:t>
            </a:r>
          </a:p>
        </p:txBody>
      </p:sp>
      <p:sp>
        <p:nvSpPr>
          <p:cNvPr id="5" name="Slide Number Placeholder 4">
            <a:extLst>
              <a:ext uri="{FF2B5EF4-FFF2-40B4-BE49-F238E27FC236}">
                <a16:creationId xmlns:a16="http://schemas.microsoft.com/office/drawing/2014/main" id="{4CFC9C6F-BA19-FB0D-BD5B-7DB63DBCCAC9}"/>
              </a:ext>
            </a:extLst>
          </p:cNvPr>
          <p:cNvSpPr>
            <a:spLocks noGrp="1"/>
          </p:cNvSpPr>
          <p:nvPr>
            <p:ph type="sldNum" sz="quarter" idx="12"/>
          </p:nvPr>
        </p:nvSpPr>
        <p:spPr>
          <a:xfrm>
            <a:off x="8610600" y="6356350"/>
            <a:ext cx="2743200" cy="365125"/>
          </a:xfrm>
        </p:spPr>
        <p:txBody>
          <a:bodyPr>
            <a:normAutofit/>
          </a:bodyPr>
          <a:lstStyle/>
          <a:p>
            <a:pPr>
              <a:spcAft>
                <a:spcPts val="600"/>
              </a:spcAft>
            </a:pPr>
            <a:fld id="{942FB499-F1F5-4D9E-89F7-A6CBCFA552D7}" type="slidenum">
              <a:rPr lang="en-US" smtClean="0">
                <a:solidFill>
                  <a:srgbClr val="FFFFFF"/>
                </a:solidFill>
              </a:rPr>
              <a:pPr>
                <a:spcAft>
                  <a:spcPts val="600"/>
                </a:spcAft>
              </a:pPr>
              <a:t>5</a:t>
            </a:fld>
            <a:endParaRPr lang="en-US">
              <a:solidFill>
                <a:srgbClr val="FFFFFF"/>
              </a:solidFill>
            </a:endParaRPr>
          </a:p>
        </p:txBody>
      </p:sp>
      <p:sp>
        <p:nvSpPr>
          <p:cNvPr id="8" name="TextBox 7">
            <a:extLst>
              <a:ext uri="{FF2B5EF4-FFF2-40B4-BE49-F238E27FC236}">
                <a16:creationId xmlns:a16="http://schemas.microsoft.com/office/drawing/2014/main" id="{C1F8E5D2-D398-9573-492E-A141B2052774}"/>
              </a:ext>
            </a:extLst>
          </p:cNvPr>
          <p:cNvSpPr txBox="1"/>
          <p:nvPr/>
        </p:nvSpPr>
        <p:spPr>
          <a:xfrm>
            <a:off x="9732670" y="6657945"/>
            <a:ext cx="24593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dutchcorner.blogspot.com/2019/04/amond-blossom.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65035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971</TotalTime>
  <Words>666</Words>
  <Application>Microsoft Office PowerPoint</Application>
  <PresentationFormat>Widescreen</PresentationFormat>
  <Paragraphs>45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Van Gogh’s Almond Blossoms A Modern Masterpiece  </vt:lpstr>
      <vt:lpstr>PowerPoint Presentation</vt:lpstr>
      <vt:lpstr>Van Gogh’s “Almond Blossoms”</vt:lpstr>
      <vt:lpstr> </vt:lpstr>
      <vt:lpstr> Works Cited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 Gogh’s Almond Blossoms Art History Portfolio </dc:title>
  <dc:creator>Roxanne Lennon</dc:creator>
  <cp:lastModifiedBy>Roxanne Lennon</cp:lastModifiedBy>
  <cp:revision>9</cp:revision>
  <dcterms:created xsi:type="dcterms:W3CDTF">2023-09-20T23:36:30Z</dcterms:created>
  <dcterms:modified xsi:type="dcterms:W3CDTF">2024-02-07T20:55:32Z</dcterms:modified>
</cp:coreProperties>
</file>