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2F32-597B-AE04-FBCB-82E159300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FE9AA-10C8-0F7A-B129-06C013CBF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301F0-D5CD-9945-9753-ED914D4F7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F77DC-B02B-A952-2428-B7C48EF5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B5A9E-B3C0-620C-09CA-F157BDB8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E350B-52D0-396B-0557-18882EC04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9A3E7-8D93-14E4-4CCB-97934CE1E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179CF-A987-E99C-48F2-A39A6DF6B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0D05E-E724-E2CC-FC8E-7E462249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33612-4BBF-948E-3C00-07F52E23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0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69D51-343E-3CC5-9523-4C9636A34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1555B-9F32-58B1-E749-C4ED30B17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28E9D-C730-B286-878A-36D6AAA2E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D8258-D3B6-ECFB-8FCE-85D081FAA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1DA2E-4DDD-7F43-50BC-844862616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AC112-32B8-FCDF-0ECB-DC74E1BA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11B28-8323-D90B-3255-4FA79C28C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4CFBF-7EFA-0614-E856-AC0758D97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63DDD-7303-3756-D2E9-0CB240DE0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5A753-650A-869A-A23B-835613F1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1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5DD21-A67A-C9CE-5368-05B785100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528B6-ECEB-7724-FADF-6FAFBA31C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08E03-749C-F5C9-9E3A-BC5C16760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C66F6-FCDC-0227-5B5B-54F7C286B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5CE87-1A7F-2EBF-17E4-140A82739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9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BE438-B16E-9602-92EA-F085C352B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13F47-4F8D-C074-CB88-9737329F7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C5ED2A-C714-07A5-94E1-E0AD9F2C3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80CE2-22F8-149F-8621-B933886FB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73DB2-AFC6-FB4D-7F2F-F1489CA75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0A746-8A26-4140-1B9E-637EB754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A2AAD-8629-DCE7-A94D-81F847505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06B59-336A-49DA-A52C-62D14129B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03A51-98D4-58DA-D3B0-F4D61DA78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0CA6AA-8F2E-ED5F-ADFE-65B6404D9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941EA1-24E4-B62E-D420-C5279ABD4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E67F64-AAB5-D184-1918-AF835CFA2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6AFF1D-3343-DE65-7DEB-A74A4B83B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794F9-CEBE-99D1-99E8-3A5A3DDB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0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1935F-4561-1320-EC65-6CA9CC56C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46461-7DD0-C9DF-9AB3-383A3D732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680E52-FC30-F5D3-E552-0F1B4DD1D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D86E6C-725D-20CD-59C9-B76E1407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3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4C661A-44B1-A966-BE29-34341913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6836A-35A4-BEB7-30D1-3FAEE908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4CCED-D4B8-A883-3689-379E41F3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1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E390-5AA5-4D3A-2E8B-5306BD844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20D86-F64A-35AC-F0B1-44D775CA4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3D3F7-ACB9-D952-DA5A-031B2B792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65D83-3E55-073F-1C34-44E62DA01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D3915-663E-502C-2C6C-0B1E1D384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52E5D-48F4-D518-99D0-5B7BE4D54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1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E21B-9EAB-AF02-9D1A-5E7CD8AD4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274CC-2EB4-0C41-5F4B-25FA5B068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EAA70-ED49-E551-B51E-801B27439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7EB26-8FEF-70F4-6AE1-AA0633977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41448-11CD-610E-4BEA-33E2CD2B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92091-7290-213C-FADD-8ACDC586E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9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4A6A3E-751A-6028-7C25-564AC461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91894-5F3E-3E33-55BE-4974A74DD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B3647-429D-F416-D0AC-5321046FB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814C-D9A3-4423-B832-1956A3AE7E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48A96-6480-AA18-1FEA-8BDD3BADD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A916B-64F1-0A4F-9685-1D50EEA49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4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F8274-0359-CE17-E694-9A47BB7373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Gods and Goddesses in Sculpture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4C5BF-3851-FFE9-301F-71834B5267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Name</a:t>
            </a:r>
          </a:p>
          <a:p>
            <a:r>
              <a:rPr lang="en-US" dirty="0"/>
              <a:t>Art History B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881698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824A3-862D-FCA0-17D3-019E4C0D9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Note About This Template</a:t>
            </a:r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95797-E207-C371-813D-1632C84AB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template includes the most basic information that should be included. </a:t>
            </a:r>
          </a:p>
          <a:p>
            <a:r>
              <a:rPr lang="en-US" dirty="0"/>
              <a:t>Don’t overcrowd information into one place. Students can make copies of a slide and spread the information over more than one slide.</a:t>
            </a:r>
          </a:p>
          <a:p>
            <a:r>
              <a:rPr lang="en-US" dirty="0"/>
              <a:t>Add color and design to these slides to make them yours and appeal to your audience.</a:t>
            </a:r>
          </a:p>
          <a:p>
            <a:r>
              <a:rPr lang="en-US" dirty="0"/>
              <a:t>This is the ONLY portfolio for this semester. Have fun and show off what you have learned!</a:t>
            </a:r>
          </a:p>
          <a:p>
            <a:r>
              <a:rPr lang="en-US" dirty="0"/>
              <a:t>(</a:t>
            </a:r>
            <a:r>
              <a:rPr lang="en-US" dirty="0">
                <a:highlight>
                  <a:srgbClr val="FF0000"/>
                </a:highlight>
              </a:rPr>
              <a:t>Please delete this slide before submitting final draft.)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2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F9B0-E628-2D06-6C09-3435E03B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Archaic Sculptures and the Kouros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BF59B-79BC-76F0-186D-60F1927AE5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are Kouros?</a:t>
            </a:r>
          </a:p>
          <a:p>
            <a:r>
              <a:rPr lang="en-US" dirty="0"/>
              <a:t>Characteristics of sculptures from this time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60563-D0EB-BAEA-A8F9-A350D97E1F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Suggested illustration: insert a picture of a </a:t>
            </a:r>
            <a:r>
              <a:rPr lang="en-US" dirty="0" err="1"/>
              <a:t>Kouroi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1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AABA2-D830-0458-9ADE-60451DFCD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Classical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CEC0-E9BE-19AF-88AD-954D204AB1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Popular themes for sculptures</a:t>
            </a:r>
          </a:p>
          <a:p>
            <a:r>
              <a:rPr lang="en-US" dirty="0"/>
              <a:t>Characteristics of sculptures in this time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39862-0560-8DB7-BA25-AB8F1B7373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Suggested illustration: include an image of a Greek sculpture from the Classical period</a:t>
            </a:r>
          </a:p>
        </p:txBody>
      </p:sp>
    </p:spTree>
    <p:extLst>
      <p:ext uri="{BB962C8B-B14F-4D97-AF65-F5344CB8AC3E}">
        <p14:creationId xmlns:p14="http://schemas.microsoft.com/office/powerpoint/2010/main" val="374632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BF6F0-954B-7FAB-DFFA-50C5BD04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Hellenistic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26FCC-3E5E-605F-CB5D-B7399A14C9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Popular themes for sculptures</a:t>
            </a:r>
          </a:p>
          <a:p>
            <a:r>
              <a:rPr lang="en-US" dirty="0"/>
              <a:t>Characteristics of sculptures in this time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10DCE9-2335-5A0E-04E0-803FEBBB87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Suggested illustration: include an image of a Greek sculpture from the Hellenistic period</a:t>
            </a:r>
          </a:p>
        </p:txBody>
      </p:sp>
    </p:spTree>
    <p:extLst>
      <p:ext uri="{BB962C8B-B14F-4D97-AF65-F5344CB8AC3E}">
        <p14:creationId xmlns:p14="http://schemas.microsoft.com/office/powerpoint/2010/main" val="387226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1903D-29D7-416E-7E42-67A0D52B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Treatment of Gods and Goddesses in Sculpture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3D7AF-728E-FFF9-AF50-3614971D22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what form were Greek gods and goddesses depicted? Humanoid? Spirit-like?</a:t>
            </a:r>
          </a:p>
          <a:p>
            <a:r>
              <a:rPr lang="en-US" dirty="0"/>
              <a:t>What were general character traits of Greek gods?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0A8E1-B665-D423-DB76-C4367E0B7C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Suggested illustration: include an image of how gods and goddesses were depicted in Greece (students may choose a sculpture or other art medium)</a:t>
            </a:r>
          </a:p>
        </p:txBody>
      </p:sp>
    </p:spTree>
    <p:extLst>
      <p:ext uri="{BB962C8B-B14F-4D97-AF65-F5344CB8AC3E}">
        <p14:creationId xmlns:p14="http://schemas.microsoft.com/office/powerpoint/2010/main" val="2473264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1268B-1F02-E104-9C8A-786ABA986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Symbols of the Gods and Goddesses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51789-AEE6-1359-1585-68F3E62DCA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symbols help us determine which god or goddess is depicted?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44A546-3436-A9AE-4C99-72E4C57B51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Suggested illustration: include images some of these symbols or a single god with a symbol emphasized.</a:t>
            </a:r>
          </a:p>
        </p:txBody>
      </p:sp>
    </p:spTree>
    <p:extLst>
      <p:ext uri="{BB962C8B-B14F-4D97-AF65-F5344CB8AC3E}">
        <p14:creationId xmlns:p14="http://schemas.microsoft.com/office/powerpoint/2010/main" val="295564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FE123-39F4-5791-4085-F31BEC07A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 of your favorite statue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145B5-B5F4-0245-4700-C46F3F63D3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Artist?</a:t>
            </a:r>
          </a:p>
          <a:p>
            <a:r>
              <a:rPr lang="en-US" dirty="0"/>
              <a:t>Date?</a:t>
            </a:r>
          </a:p>
          <a:p>
            <a:r>
              <a:rPr lang="en-US" dirty="0"/>
              <a:t>God or Goddess depicted</a:t>
            </a:r>
          </a:p>
          <a:p>
            <a:r>
              <a:rPr lang="en-US" dirty="0"/>
              <a:t>Identifying objects in sculpture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95156-E5D4-EAF4-5585-6F2737495B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Suggested illustration: include a picture of a Greek god or goddess that you are analyzing</a:t>
            </a:r>
          </a:p>
        </p:txBody>
      </p:sp>
    </p:spTree>
    <p:extLst>
      <p:ext uri="{BB962C8B-B14F-4D97-AF65-F5344CB8AC3E}">
        <p14:creationId xmlns:p14="http://schemas.microsoft.com/office/powerpoint/2010/main" val="1841297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6D6AAE-8A66-9B9B-BAB2-EA8F8C794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Works Cited and Image Sources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20278-AB54-A4A9-1978-80E6EABAF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MLA or APA formatting. </a:t>
            </a:r>
          </a:p>
          <a:p>
            <a:r>
              <a:rPr lang="en-US" dirty="0"/>
              <a:t>Your resources may come from the following places: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Art History </a:t>
            </a:r>
            <a:r>
              <a:rPr lang="en-US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course text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Art History B course Web sites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Other online resources </a:t>
            </a: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(These must be reliable, scholarly Web sites from museums, encyclopedias, universities, or professional educators. Do NOT use Wikipedia. Please use your best judgment when selecting online resources.)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General reference books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Art and/or art history-specific books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Professional journal articles or magazines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8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383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Gods and Goddesses in Sculpture</vt:lpstr>
      <vt:lpstr>A Note About This Template</vt:lpstr>
      <vt:lpstr>Archaic Sculptures and the Kouros</vt:lpstr>
      <vt:lpstr>Classical Period</vt:lpstr>
      <vt:lpstr>Hellenistic Period</vt:lpstr>
      <vt:lpstr>Treatment of Gods and Goddesses in Sculpture</vt:lpstr>
      <vt:lpstr>Symbols of the Gods and Goddesses</vt:lpstr>
      <vt:lpstr>Title of your favorite statue</vt:lpstr>
      <vt:lpstr>Works Cited and Image 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Selection</dc:title>
  <dc:creator>Sandra Nosik</dc:creator>
  <cp:lastModifiedBy>Roxanne Lennon</cp:lastModifiedBy>
  <cp:revision>6</cp:revision>
  <dcterms:created xsi:type="dcterms:W3CDTF">2023-10-30T17:16:37Z</dcterms:created>
  <dcterms:modified xsi:type="dcterms:W3CDTF">2024-02-14T19:57:44Z</dcterms:modified>
</cp:coreProperties>
</file>