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3F08A-9AAD-8CDC-36E9-D420E79ED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49F6F-F833-68FD-E3FD-F6DB6CE48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6A3B9-1D36-8756-BF03-736C1A05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CF7-327E-4C47-B2A5-82D0DC3DDC1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1A58B-2B98-7444-8F83-E4E1964A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CB01B-1B67-4528-A64F-DB2F60E1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A326-2AE5-D34F-9260-EA7F30C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7A3C-3F2A-E63D-CBE1-AA48C994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2A90C-4AF5-7D5D-6715-5033DAEF9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47972-35A7-29B2-68E5-5F1F0BFF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CF7-327E-4C47-B2A5-82D0DC3DDC1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B0B96-8FDC-A9C7-B969-062F792B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58E23-3B48-613D-0765-82A0F0E5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A326-2AE5-D34F-9260-EA7F30C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8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68EE2-DA73-32D7-8D75-F9A4866A8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D9BD6-AE0E-8F0C-C140-DA5D0D1FE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10805-48CB-E427-1F10-6203C7EE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CF7-327E-4C47-B2A5-82D0DC3DDC1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14D75-9E3F-29EB-0F0D-C3B3857F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B6C9E-17B9-5248-C88F-D9A790A7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A326-2AE5-D34F-9260-EA7F30C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2C01-86E5-EB01-67C2-6B546AA1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D4B63-A674-F673-3F0F-A4AB5897E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D9262-8650-9917-3342-3AA7EC6BF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CF7-327E-4C47-B2A5-82D0DC3DDC1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DF2B7-ED79-03F8-E7A2-3C338952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33BA2-9790-A873-F14C-89CA64CC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A326-2AE5-D34F-9260-EA7F30C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2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BB8B0-782B-03E2-8BED-5B960317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E1A47-1525-9D2D-0A04-ACF888AEF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ABEA-3CED-3605-5B91-A58BF4A3F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CF7-327E-4C47-B2A5-82D0DC3DDC1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6CC43-CF87-2CB8-F755-EB41D1D5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61D32-26B6-CC40-F2B9-464F4E40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A326-2AE5-D34F-9260-EA7F30C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9271-343D-A630-FF29-A230056F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2BA1B-DCBE-D389-CFDC-99EB1FEF0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8F7DC-2110-0417-D0B1-DEE984472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4AE02-1AFF-4129-6DCE-8B1805B5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CF7-327E-4C47-B2A5-82D0DC3DDC1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3C280-E2A0-C646-33A5-FE36DBB9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E7CF9-E2E5-DCA8-25F2-6628FE86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A326-2AE5-D34F-9260-EA7F30C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8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6730-229E-20CF-C475-5A984073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BCFE5-8D83-08DE-8539-AE010A46B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D8C5-3EE5-E05A-3743-141BA83A2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B2E72-18D1-38DF-CFDC-ECCBD8B71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C11F42-216B-7C01-21F4-C4B011F7E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AA898-97FB-F063-E102-736D39A4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CF7-327E-4C47-B2A5-82D0DC3DDC1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1E252-F81D-56AA-FF19-2C78ADAA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9E41D-8ED2-19CD-95B8-D83D6130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A326-2AE5-D34F-9260-EA7F30C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0EFF-BFE5-4FF6-C4FC-ACFC39EE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94325-FB13-9479-0468-65F573F1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CF7-327E-4C47-B2A5-82D0DC3DDC1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596AB-BECE-5B0E-114F-BF9F1966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58DB4-6A3B-A382-61C3-8F3310BF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A326-2AE5-D34F-9260-EA7F30C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AAC50-DCBB-E8CB-23A5-36E8850C9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CF7-327E-4C47-B2A5-82D0DC3DDC1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A1D64-9894-1F11-930F-BC349FAA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D2791-C319-0156-5C09-A63B11D5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A326-2AE5-D34F-9260-EA7F30C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5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ADB7-6C9B-F26A-DF63-82092237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43C4A-7266-850E-A50A-6C7CADE7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7B955-0D09-4A2F-C238-7E6E3B7E2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2472A-E477-B08D-60D0-E7D1647F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CF7-327E-4C47-B2A5-82D0DC3DDC1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7D9A2-6BFF-05FD-32EC-CFA731AF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4D72F-3516-DB5F-D4E3-79AD3E11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A326-2AE5-D34F-9260-EA7F30C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8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4FE8B-B95C-265B-C863-8820E63B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65811-6966-E0CB-779D-36BF87D42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74D05-A2CC-6794-DC75-6157BA672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50C52-1CCC-8E1C-951F-2E50839BD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CF7-327E-4C47-B2A5-82D0DC3DDC1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541B8-F749-8705-F019-0F291A5D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6AFF2-8174-EACE-51BE-A2758A4B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A326-2AE5-D34F-9260-EA7F30C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3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2CB634-013B-1CF4-70FE-010A074A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D6A71-E214-BA91-E7EA-B11A23A1B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52D23-BB59-44A0-F1F3-724B862AA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7ECF7-327E-4C47-B2A5-82D0DC3DDC1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93BD-F5B3-BB26-5EB8-597F68759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B6B33-3651-9510-E6E0-FD069B812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7A326-2AE5-D34F-9260-EA7F30C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rniturestyles.net/ancient/.greek/" TargetMode="External"/><Relationship Id="rId2" Type="http://schemas.openxmlformats.org/officeDocument/2006/relationships/hyperlink" Target="https://www.historyforkids.net/greek-homes.html#:~:text=Mud%20bricks%3A%25%20These%20were%20the,for%20door%20and%20window%20fram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C7681-517E-64BC-220E-7AD210C6A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BA37A-7F61-50A3-9D33-549DD58D3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Ancient Greek Homes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4741B-E8B5-B450-3734-5A61A9C12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s-MX" dirty="0" err="1">
                <a:solidFill>
                  <a:srgbClr val="FFFFFF"/>
                </a:solidFill>
              </a:rPr>
              <a:t>By</a:t>
            </a:r>
            <a:r>
              <a:rPr lang="es-MX" dirty="0">
                <a:solidFill>
                  <a:srgbClr val="FFFFFF"/>
                </a:solidFill>
              </a:rPr>
              <a:t>: </a:t>
            </a:r>
            <a:r>
              <a:rPr lang="es-MX" dirty="0" err="1">
                <a:solidFill>
                  <a:srgbClr val="FFFFFF"/>
                </a:solidFill>
              </a:rPr>
              <a:t>Student</a:t>
            </a:r>
            <a:r>
              <a:rPr lang="es-MX" dirty="0">
                <a:solidFill>
                  <a:srgbClr val="FFFFFF"/>
                </a:solidFill>
              </a:rPr>
              <a:t> </a:t>
            </a:r>
            <a:r>
              <a:rPr lang="es-MX" dirty="0" err="1">
                <a:solidFill>
                  <a:srgbClr val="FFFFFF"/>
                </a:solidFill>
              </a:rPr>
              <a:t>Name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94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58AE8-AAFD-11F4-C70A-C0F719366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MX" sz="5400" dirty="0"/>
              <a:t>Interior of the Greek </a:t>
            </a:r>
            <a:r>
              <a:rPr lang="es-MX" sz="5400" dirty="0" err="1"/>
              <a:t>Homes</a:t>
            </a:r>
            <a:endParaRPr lang="en-US" sz="5400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CA9D024A-073B-67CA-ACF8-D6261057C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200" dirty="0"/>
              <a:t>     This is what a </a:t>
            </a:r>
            <a:r>
              <a:rPr lang="es-MX" sz="2200" dirty="0" err="1"/>
              <a:t>Ancient</a:t>
            </a:r>
            <a:r>
              <a:rPr lang="es-MX" sz="2200" dirty="0"/>
              <a:t> Greek </a:t>
            </a:r>
            <a:r>
              <a:rPr lang="es-MX" sz="2200" dirty="0" err="1"/>
              <a:t>home</a:t>
            </a:r>
            <a:r>
              <a:rPr lang="es-MX" sz="2200" dirty="0"/>
              <a:t> is </a:t>
            </a:r>
            <a:r>
              <a:rPr lang="es-MX" sz="2200" dirty="0" err="1"/>
              <a:t>supposed</a:t>
            </a:r>
            <a:r>
              <a:rPr lang="es-MX" sz="2200" dirty="0"/>
              <a:t> to have looked like. A bit of the exterior and a little </a:t>
            </a:r>
            <a:r>
              <a:rPr lang="es-MX" sz="2200" dirty="0" err="1"/>
              <a:t>description</a:t>
            </a:r>
            <a:r>
              <a:rPr lang="es-MX" sz="2200" dirty="0"/>
              <a:t> of the interior. On the </a:t>
            </a:r>
            <a:r>
              <a:rPr lang="es-MX" sz="2200" dirty="0" err="1"/>
              <a:t>left</a:t>
            </a:r>
            <a:r>
              <a:rPr lang="es-MX" sz="2200" dirty="0"/>
              <a:t> </a:t>
            </a:r>
            <a:r>
              <a:rPr lang="es-MX" sz="2200" dirty="0" err="1"/>
              <a:t>bottom</a:t>
            </a:r>
            <a:r>
              <a:rPr lang="es-MX" sz="2200" dirty="0"/>
              <a:t>, it’s </a:t>
            </a:r>
            <a:r>
              <a:rPr lang="es-MX" sz="2200" dirty="0" err="1"/>
              <a:t>supposed</a:t>
            </a:r>
            <a:r>
              <a:rPr lang="es-MX" sz="2200" dirty="0"/>
              <a:t> to </a:t>
            </a:r>
            <a:r>
              <a:rPr lang="es-MX" sz="2200" dirty="0" err="1"/>
              <a:t>say</a:t>
            </a:r>
            <a:r>
              <a:rPr lang="es-MX" sz="2200" dirty="0"/>
              <a:t> ‘Store </a:t>
            </a:r>
            <a:r>
              <a:rPr lang="es-MX" sz="2200" dirty="0" err="1"/>
              <a:t>room</a:t>
            </a:r>
            <a:r>
              <a:rPr lang="es-MX" sz="2200" dirty="0"/>
              <a:t> or shop’.</a:t>
            </a:r>
          </a:p>
          <a:p>
            <a:pPr marL="0" indent="0">
              <a:buNone/>
            </a:pPr>
            <a:endParaRPr lang="es-MX" sz="2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B7F4C0-9487-80BC-D1A2-52D4F7BCD7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133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8016C-0AF9-966A-8C14-2C5D8E60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s-MX" sz="5400" dirty="0"/>
              <a:t>Materials for </a:t>
            </a:r>
            <a:r>
              <a:rPr lang="es-MX" sz="5400" dirty="0" err="1"/>
              <a:t>Ancient</a:t>
            </a:r>
            <a:r>
              <a:rPr lang="es-MX" sz="5400" dirty="0"/>
              <a:t> Greek </a:t>
            </a:r>
            <a:r>
              <a:rPr lang="es-MX" sz="5400" dirty="0" err="1"/>
              <a:t>Homes</a:t>
            </a:r>
            <a:endParaRPr lang="en-US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6189B-0BC1-EB7E-0AC4-6E7B1FC3B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s-MX" sz="1900"/>
              <a:t>Stone – They used the stone that was locally available. Primarily for the foundation, sometimes they used it for the walls.</a:t>
            </a:r>
          </a:p>
          <a:p>
            <a:r>
              <a:rPr lang="es-MX" sz="1900"/>
              <a:t>Mud Brick – They took their time making the mud brick. Using: mud, straw, and water. They mixed those then let it dry in the sun. </a:t>
            </a:r>
          </a:p>
          <a:p>
            <a:r>
              <a:rPr lang="es-MX" sz="1900"/>
              <a:t>Wood – Depending on what trees were available they used wood for door and window frames.</a:t>
            </a:r>
          </a:p>
          <a:p>
            <a:r>
              <a:rPr lang="es-MX" sz="1900"/>
              <a:t>Clay Tiles – Clay Tiles were used for the roofs. It kept the house cool and they were fire resistant.</a:t>
            </a:r>
          </a:p>
          <a:p>
            <a:r>
              <a:rPr lang="es-MX" sz="1900"/>
              <a:t>Plaster – Used to make smooth surfaces, made it from lime and sand.</a:t>
            </a:r>
          </a:p>
          <a:p>
            <a:r>
              <a:rPr lang="es-MX" sz="1900"/>
              <a:t>Marble – Not normally used in homes due to expense, but was used in public buildings or more wealthier homes.</a:t>
            </a:r>
          </a:p>
          <a:p>
            <a:pPr marL="0" indent="0">
              <a:buNone/>
            </a:pPr>
            <a:endParaRPr lang="es-MX" sz="1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F3C53-4A8A-D7AA-9C76-AB6AAB5A7F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r="1962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6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D0B9B-6C7F-E363-16EF-CFC673709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MX" sz="4200"/>
              <a:t>Furniture in Ancient Greek Homes</a:t>
            </a:r>
            <a:endParaRPr lang="en-US" sz="420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8E2D3-7114-14BE-F73C-63AA5BC4A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MX" sz="2200"/>
              <a:t>Stools</a:t>
            </a:r>
          </a:p>
          <a:p>
            <a:r>
              <a:rPr lang="es-MX" sz="2200"/>
              <a:t>Couches</a:t>
            </a:r>
          </a:p>
          <a:p>
            <a:r>
              <a:rPr lang="es-MX" sz="2200"/>
              <a:t>Small Tables</a:t>
            </a:r>
          </a:p>
          <a:p>
            <a:r>
              <a:rPr lang="es-MX" sz="2200"/>
              <a:t>Chests</a:t>
            </a:r>
          </a:p>
          <a:p>
            <a:r>
              <a:rPr lang="es-MX" sz="2200"/>
              <a:t>Chairs</a:t>
            </a:r>
          </a:p>
          <a:p>
            <a:pPr marL="0" indent="0">
              <a:buNone/>
            </a:pPr>
            <a:r>
              <a:rPr lang="es-MX" sz="2200"/>
              <a:t>Those listed were the few main items used in homes.</a:t>
            </a:r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994B3-4A67-E50F-A2ED-A6BA8F024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128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B0CA-0615-12E5-0D63-E3B5467A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err="1"/>
              <a:t>Work</a:t>
            </a:r>
            <a:r>
              <a:rPr lang="es-MX" dirty="0"/>
              <a:t> </a:t>
            </a:r>
            <a:r>
              <a:rPr lang="es-MX" dirty="0" err="1"/>
              <a:t>Cited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9E414-FF4E-9AA7-4B25-2DDD4C6E2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www.historyforkids.net</a:t>
            </a:r>
            <a:r>
              <a:rPr lang="en-US" dirty="0">
                <a:hlinkClick r:id="rId2"/>
              </a:rPr>
              <a:t>/greek-homes.html#:~:text=Mud%20bricks%3A%25%20These%20were%</a:t>
            </a:r>
            <a:r>
              <a:rPr lang="en-US" dirty="0" err="1">
                <a:hlinkClick r:id="rId2"/>
              </a:rPr>
              <a:t>20the,for</a:t>
            </a:r>
            <a:r>
              <a:rPr lang="en-US" dirty="0">
                <a:hlinkClick r:id="rId2"/>
              </a:rPr>
              <a:t>%20door%20and%20window%20frames</a:t>
            </a:r>
            <a:r>
              <a:rPr lang="en-US" dirty="0"/>
              <a:t>.</a:t>
            </a:r>
            <a:endParaRPr lang="es-MX" dirty="0"/>
          </a:p>
          <a:p>
            <a:endParaRPr lang="es-MX" dirty="0"/>
          </a:p>
          <a:p>
            <a:r>
              <a:rPr lang="es-MX" dirty="0">
                <a:hlinkClick r:id="rId3"/>
              </a:rPr>
              <a:t>http://</a:t>
            </a:r>
            <a:r>
              <a:rPr lang="es-MX" dirty="0" err="1">
                <a:hlinkClick r:id="rId3"/>
              </a:rPr>
              <a:t>www.furniturestyles.net</a:t>
            </a:r>
            <a:r>
              <a:rPr lang="es-MX" dirty="0">
                <a:hlinkClick r:id="rId3"/>
              </a:rPr>
              <a:t>/</a:t>
            </a:r>
            <a:r>
              <a:rPr lang="es-MX" dirty="0" err="1">
                <a:hlinkClick r:id="rId3"/>
              </a:rPr>
              <a:t>ancient</a:t>
            </a:r>
            <a:r>
              <a:rPr lang="es-MX" dirty="0">
                <a:hlinkClick r:id="rId3"/>
              </a:rPr>
              <a:t>/.greek/</a:t>
            </a:r>
            <a:endParaRPr lang="es-MX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41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Ancient Greek Homes</vt:lpstr>
      <vt:lpstr>Interior of the Greek Homes</vt:lpstr>
      <vt:lpstr>Materials for Ancient Greek Homes</vt:lpstr>
      <vt:lpstr>Furniture in Ancient Greek Homes</vt:lpstr>
      <vt:lpstr>Work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Greek Homes</dc:title>
  <dc:creator>Malysia Thornquest</dc:creator>
  <cp:lastModifiedBy>Roxanne Lennon</cp:lastModifiedBy>
  <cp:revision>2</cp:revision>
  <dcterms:created xsi:type="dcterms:W3CDTF">2024-01-12T19:21:18Z</dcterms:created>
  <dcterms:modified xsi:type="dcterms:W3CDTF">2024-02-08T02:21:49Z</dcterms:modified>
</cp:coreProperties>
</file>