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EBD1D-8B37-4E8A-9666-4F60BB4847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1040-9AF6-4569-87DD-2D4724E30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8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2F32-597B-AE04-FBCB-82E159300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FE9AA-10C8-0F7A-B129-06C013CBF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301F0-D5CD-9945-9753-ED914D4F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285-A03D-44E9-8746-AA440D9ADF28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77DC-B02B-A952-2428-B7C48EF5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B5A9E-B3C0-620C-09CA-F157BDB8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350B-52D0-396B-0557-18882EC0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A3E7-8D93-14E4-4CCB-97934CE1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79CF-A987-E99C-48F2-A39A6DF6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D4E6-4C80-4D7B-8349-1FCD1667A2D3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D05E-E724-E2CC-FC8E-7E462249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33612-4BBF-948E-3C00-07F52E23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69D51-343E-3CC5-9523-4C9636A3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1555B-9F32-58B1-E749-C4ED30B17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8E9D-C730-B286-878A-36D6AAA2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9700-65C2-44B4-90B8-50B477C657AC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D8258-D3B6-ECFB-8FCE-85D081FA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DA2E-4DDD-7F43-50BC-84486261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C112-32B8-FCDF-0ECB-DC74E1BA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1B28-8323-D90B-3255-4FA79C28C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CFBF-7EFA-0614-E856-AC0758D9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33D-3189-4B32-A536-0982354BBFAE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63DDD-7303-3756-D2E9-0CB240DE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5A753-650A-869A-A23B-835613F1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1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DD21-A67A-C9CE-5368-05B78510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528B6-ECEB-7724-FADF-6FAFBA31C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08E03-749C-F5C9-9E3A-BC5C1676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16D8-5910-45DA-B46A-AD2F26AF0AA0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66F6-FCDC-0227-5B5B-54F7C286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5CE87-1A7F-2EBF-17E4-140A8273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E438-B16E-9602-92EA-F085C352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3F47-4F8D-C074-CB88-9737329F7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5ED2A-C714-07A5-94E1-E0AD9F2C3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80CE2-22F8-149F-8621-B933886F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0255-1527-4E4D-8D54-6A42C185C998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73DB2-AFC6-FB4D-7F2F-F1489CA7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0A746-8A26-4140-1B9E-637EB754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2AAD-8629-DCE7-A94D-81F84750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06B59-336A-49DA-A52C-62D14129B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03A51-98D4-58DA-D3B0-F4D61DA78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CA6AA-8F2E-ED5F-ADFE-65B6404D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941EA1-24E4-B62E-D420-C5279ABD4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67F64-AAB5-D184-1918-AF835CFA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185E-44A9-406C-98F3-02CAFB25491C}" type="datetime1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AFF1D-3343-DE65-7DEB-A74A4B83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794F9-CEBE-99D1-99E8-3A5A3DDB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0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935F-4561-1320-EC65-6CA9CC56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46461-7DD0-C9DF-9AB3-383A3D73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FA3E-6841-495C-BDC3-5E13AF165A2B}" type="datetime1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80E52-FC30-F5D3-E552-0F1B4DD1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86E6C-725D-20CD-59C9-B76E1407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C661A-44B1-A966-BE29-34341913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E090-0232-4E96-A23B-C1BC453E73DC}" type="datetime1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6836A-35A4-BEB7-30D1-3FAEE908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CCED-D4B8-A883-3689-379E41F3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E390-5AA5-4D3A-2E8B-5306BD84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20D86-F64A-35AC-F0B1-44D775CA4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3D3F7-ACB9-D952-DA5A-031B2B792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65D83-3E55-073F-1C34-44E62DA0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395-7266-4461-9B7B-EE1DB093CEC4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D3915-663E-502C-2C6C-0B1E1D38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52E5D-48F4-D518-99D0-5B7BE4D5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E21B-9EAB-AF02-9D1A-5E7CD8AD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274CC-2EB4-0C41-5F4B-25FA5B068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EAA70-ED49-E551-B51E-801B27439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7EB26-8FEF-70F4-6AE1-AA063397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52D2-496A-4999-8FFB-7CEBC0B21C5F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41448-11CD-610E-4BEA-33E2CD2B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92091-7290-213C-FADD-8ACDC586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A6A3E-751A-6028-7C25-564AC461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91894-5F3E-3E33-55BE-4974A74D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B3647-429D-F416-D0AC-5321046FB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3F4B-4DA1-4B46-9EA0-5471248E002C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48A96-6480-AA18-1FEA-8BDD3BADD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916B-64F1-0A4F-9685-1D50EEA49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8274-0359-CE17-E694-9A47BB737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767" y="1122363"/>
            <a:ext cx="1024483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Preparing for College</a:t>
            </a:r>
            <a:br>
              <a:rPr lang="en-US" dirty="0"/>
            </a:br>
            <a:r>
              <a:rPr lang="en-US" sz="4400" dirty="0"/>
              <a:t>By Student Name</a:t>
            </a:r>
            <a:br>
              <a:rPr lang="en-US" sz="4400" dirty="0"/>
            </a:br>
            <a:br>
              <a:rPr lang="en-US" sz="4400" dirty="0"/>
            </a:br>
            <a:r>
              <a:rPr lang="en-US" sz="4000" dirty="0"/>
              <a:t>Date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4C5BF-3851-FFE9-301F-71834B526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911" y="3906174"/>
            <a:ext cx="10244831" cy="727970"/>
          </a:xfrm>
        </p:spPr>
        <p:txBody>
          <a:bodyPr>
            <a:normAutofit fontScale="25000" lnSpcReduction="20000"/>
          </a:bodyPr>
          <a:lstStyle/>
          <a:p>
            <a:br>
              <a:rPr lang="en-US" sz="11200" dirty="0"/>
            </a:br>
            <a:r>
              <a:rPr lang="en-US" sz="11200" dirty="0"/>
              <a:t>(Please add design, theme, or background to this entire presentation. Let it reflect YOU!)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169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F9B0-E628-2D06-6C09-3435E03B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25" y="365125"/>
            <a:ext cx="10687975" cy="1325563"/>
          </a:xfrm>
        </p:spPr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F59B-79BC-76F0-186D-60F1927AE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1952" y="1825625"/>
            <a:ext cx="4927847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Family</a:t>
            </a:r>
          </a:p>
          <a:p>
            <a:r>
              <a:rPr lang="en-US" dirty="0"/>
              <a:t>Hobbies</a:t>
            </a:r>
          </a:p>
          <a:p>
            <a:r>
              <a:rPr lang="en-US" dirty="0"/>
              <a:t>Etc.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60563-D0EB-BAEA-A8F9-A350D97E1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597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Photo(s)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AD05A-1FE4-9CCF-EEC6-0F0615B1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AABA2-D830-0458-9ADE-60451DFC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Dates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7DF8B8-8AA8-0C1F-BB01-ECFFDD4B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(Possible examples: Scholarship application dates, Test dates, FAFSA dates, IDLA dates, etc.)</a:t>
            </a:r>
          </a:p>
          <a:p>
            <a:endParaRPr lang="en-US" dirty="0"/>
          </a:p>
          <a:p>
            <a:r>
              <a:rPr lang="en-US" dirty="0"/>
              <a:t>Please double space</a:t>
            </a:r>
          </a:p>
          <a:p>
            <a:endParaRPr lang="en-US" dirty="0"/>
          </a:p>
          <a:p>
            <a:r>
              <a:rPr lang="en-US" dirty="0"/>
              <a:t>Add another page if needed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6E7D1-E697-68F7-DA8E-041B043E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F6F0-954B-7FAB-DFFA-50C5BD04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Areas of Struggle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D63D37-D29F-3BEA-BE13-17490C07C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(Possible examples: Time management, conducting interviews, studying, community service, etc.)</a:t>
            </a:r>
          </a:p>
          <a:p>
            <a:endParaRPr lang="en-US" dirty="0"/>
          </a:p>
          <a:p>
            <a:r>
              <a:rPr lang="en-US" dirty="0"/>
              <a:t>Double space</a:t>
            </a:r>
          </a:p>
          <a:p>
            <a:endParaRPr lang="en-US" dirty="0"/>
          </a:p>
          <a:p>
            <a:r>
              <a:rPr lang="en-US" dirty="0"/>
              <a:t>Add another page if needed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8360E-9E8E-3D44-C478-E5EADCBE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6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903D-29D7-416E-7E42-67A0D52B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 to Overcome Struggles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504AB6-C02E-CA4F-3EB6-6355D1CB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</a:rPr>
              <a:t>Examples: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ummer school, additional coursework, more SAT practices, or the college admissions process.)</a:t>
            </a:r>
            <a:endParaRPr lang="en-US" dirty="0"/>
          </a:p>
          <a:p>
            <a:endParaRPr lang="en-US" dirty="0"/>
          </a:p>
          <a:p>
            <a:r>
              <a:rPr lang="en-US" dirty="0"/>
              <a:t>Double space</a:t>
            </a:r>
          </a:p>
          <a:p>
            <a:endParaRPr lang="en-US" dirty="0"/>
          </a:p>
          <a:p>
            <a:r>
              <a:rPr lang="en-US" dirty="0"/>
              <a:t>Add another page if needed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FACE3-1826-278D-6B14-2E5A80C6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6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268B-1F02-E104-9C8A-786ABA98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1" y="365125"/>
            <a:ext cx="10670219" cy="1325563"/>
          </a:xfrm>
        </p:spPr>
        <p:txBody>
          <a:bodyPr/>
          <a:lstStyle/>
          <a:p>
            <a:pPr algn="ctr"/>
            <a:r>
              <a:rPr lang="en-US" dirty="0"/>
              <a:t>What I do Well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CEE59E-9EB7-3E3C-E615-452FE394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(Possible examples: Time management, conducting interviews, studying academics, community service, etc.)</a:t>
            </a:r>
          </a:p>
          <a:p>
            <a:endParaRPr lang="en-US" dirty="0"/>
          </a:p>
          <a:p>
            <a:r>
              <a:rPr lang="en-US" dirty="0"/>
              <a:t>Double space</a:t>
            </a:r>
          </a:p>
          <a:p>
            <a:endParaRPr lang="en-US" dirty="0"/>
          </a:p>
          <a:p>
            <a:r>
              <a:rPr lang="en-US" dirty="0"/>
              <a:t>Add another page if needed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68B40-703F-FA39-B701-C40360FE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E123-39F4-5791-4085-F31BEC07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 of Action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71A060-4339-9428-016E-43D8E65A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(Possible examples: Create digital and wall calendars for scholarship applications, write admission letters, research colleges, watch for deadlines on FAFSA and IDLA, etc.)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Double space </a:t>
            </a:r>
          </a:p>
          <a:p>
            <a:endParaRPr lang="en-US" dirty="0"/>
          </a:p>
          <a:p>
            <a:r>
              <a:rPr lang="en-US" dirty="0"/>
              <a:t>Add another page if needed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37F52-53DA-DA5F-E149-1DE5C04A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9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6D6AAE-8A66-9B9B-BAB2-EA8F8C79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Closing Statements / 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0278-AB54-A4A9-1978-80E6EABA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Write short essay that pertains to the skills you’ve learned in this course. Write how you plan to proceed forward!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921BE0-FF6F-989B-347D-54FE5E8A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8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6D6AAE-8A66-9B9B-BAB2-EA8F8C794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712"/>
          </a:xfrm>
        </p:spPr>
        <p:txBody>
          <a:bodyPr/>
          <a:lstStyle/>
          <a:p>
            <a:pPr algn="ctr"/>
            <a:r>
              <a:rPr lang="en-US" dirty="0"/>
              <a:t>Goodbye page with your Name and Design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(Please add design, theme, or background to this entire presentation. Let it reflect YOU!)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3B2494-AE77-2E2F-2EE7-9A3BFECE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256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Preparing for College By Student Name  Date</vt:lpstr>
      <vt:lpstr>Introduction</vt:lpstr>
      <vt:lpstr>Important Dates </vt:lpstr>
      <vt:lpstr>Areas of Struggle</vt:lpstr>
      <vt:lpstr>Methods to Overcome Struggles</vt:lpstr>
      <vt:lpstr>What I do Well</vt:lpstr>
      <vt:lpstr>Plan of Action </vt:lpstr>
      <vt:lpstr>Closing Statements / Summary</vt:lpstr>
      <vt:lpstr>Goodbye page with your Name and Design  (Please add design, theme, or background to this entire presentation. Let it reflect YOU!)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Selection</dc:title>
  <dc:creator>Sandra Nosik</dc:creator>
  <cp:lastModifiedBy>Roxanne Lennon</cp:lastModifiedBy>
  <cp:revision>14</cp:revision>
  <dcterms:created xsi:type="dcterms:W3CDTF">2023-10-30T17:16:37Z</dcterms:created>
  <dcterms:modified xsi:type="dcterms:W3CDTF">2024-02-14T23:49:38Z</dcterms:modified>
</cp:coreProperties>
</file>