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2F32-597B-AE04-FBCB-82E159300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CFE9AA-10C8-0F7A-B129-06C013CBF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301F0-D5CD-9945-9753-ED914D4F7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814C-D9A3-4423-B832-1956A3AE7E4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F77DC-B02B-A952-2428-B7C48EF55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B5A9E-B3C0-620C-09CA-F157BDB84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1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E350B-52D0-396B-0557-18882EC04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99A3E7-8D93-14E4-4CCB-97934CE1E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179CF-A987-E99C-48F2-A39A6DF6B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814C-D9A3-4423-B832-1956A3AE7E4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0D05E-E724-E2CC-FC8E-7E462249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33612-4BBF-948E-3C00-07F52E231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0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669D51-343E-3CC5-9523-4C9636A345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71555B-9F32-58B1-E749-C4ED30B17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28E9D-C730-B286-878A-36D6AAA2E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814C-D9A3-4423-B832-1956A3AE7E4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D8258-D3B6-ECFB-8FCE-85D081FAA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1DA2E-4DDD-7F43-50BC-844862616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AC112-32B8-FCDF-0ECB-DC74E1BA1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11B28-8323-D90B-3255-4FA79C28C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4CFBF-7EFA-0614-E856-AC0758D97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814C-D9A3-4423-B832-1956A3AE7E4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63DDD-7303-3756-D2E9-0CB240DE0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5A753-650A-869A-A23B-835613F12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1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5DD21-A67A-C9CE-5368-05B785100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1528B6-ECEB-7724-FADF-6FAFBA31C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08E03-749C-F5C9-9E3A-BC5C16760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814C-D9A3-4423-B832-1956A3AE7E4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C66F6-FCDC-0227-5B5B-54F7C286B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5CE87-1A7F-2EBF-17E4-140A82739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90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BE438-B16E-9602-92EA-F085C352B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13F47-4F8D-C074-CB88-9737329F7C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C5ED2A-C714-07A5-94E1-E0AD9F2C3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80CE2-22F8-149F-8621-B933886FB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814C-D9A3-4423-B832-1956A3AE7E4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73DB2-AFC6-FB4D-7F2F-F1489CA75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A0A746-8A26-4140-1B9E-637EB7548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A2AAD-8629-DCE7-A94D-81F847505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06B59-336A-49DA-A52C-62D14129B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003A51-98D4-58DA-D3B0-F4D61DA78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0CA6AA-8F2E-ED5F-ADFE-65B6404D92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941EA1-24E4-B62E-D420-C5279ABD4C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E67F64-AAB5-D184-1918-AF835CFA2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814C-D9A3-4423-B832-1956A3AE7E4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6AFF1D-3343-DE65-7DEB-A74A4B83B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2794F9-CEBE-99D1-99E8-3A5A3DDBA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0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1935F-4561-1320-EC65-6CA9CC56C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046461-7DD0-C9DF-9AB3-383A3D732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814C-D9A3-4423-B832-1956A3AE7E4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680E52-FC30-F5D3-E552-0F1B4DD1D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D86E6C-725D-20CD-59C9-B76E14070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32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4C661A-44B1-A966-BE29-34341913A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814C-D9A3-4423-B832-1956A3AE7E4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86836A-35A4-BEB7-30D1-3FAEE908B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34CCED-D4B8-A883-3689-379E41F3A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14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EE390-5AA5-4D3A-2E8B-5306BD844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20D86-F64A-35AC-F0B1-44D775CA4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53D3F7-ACB9-D952-DA5A-031B2B792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65D83-3E55-073F-1C34-44E62DA01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814C-D9A3-4423-B832-1956A3AE7E4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D3915-663E-502C-2C6C-0B1E1D384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52E5D-48F4-D518-99D0-5B7BE4D54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1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0E21B-9EAB-AF02-9D1A-5E7CD8AD4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8274CC-2EB4-0C41-5F4B-25FA5B0688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EAA70-ED49-E551-B51E-801B274396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7EB26-8FEF-70F4-6AE1-AA0633977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814C-D9A3-4423-B832-1956A3AE7E4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41448-11CD-610E-4BEA-33E2CD2BD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92091-7290-213C-FADD-8ACDC586E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9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4A6A3E-751A-6028-7C25-564AC461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91894-5F3E-3E33-55BE-4974A74DD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B3647-429D-F416-D0AC-5321046FB7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814C-D9A3-4423-B832-1956A3AE7E4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48A96-6480-AA18-1FEA-8BDD3BADD8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A916B-64F1-0A4F-9685-1D50EEA49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4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F8274-0359-CE17-E694-9A47BB7373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Greek Homes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4C5BF-3851-FFE9-301F-71834B5267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Name</a:t>
            </a:r>
          </a:p>
          <a:p>
            <a:r>
              <a:rPr lang="en-US" dirty="0"/>
              <a:t>Art History B</a:t>
            </a:r>
          </a:p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881698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6D6AAE-8A66-9B9B-BAB2-EA8F8C794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Works Cited &amp; Image Sources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820278-AB54-A4A9-1978-80E6EABAF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Please use MLA or APA formatting. Just placing an HTML code will not award you full credit.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87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824A3-862D-FCA0-17D3-019E4C0D9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Note About This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95797-E207-C371-813D-1632C84AB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161"/>
            <a:ext cx="10515600" cy="480980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template suggests the basic information that students should include. </a:t>
            </a:r>
          </a:p>
          <a:p>
            <a:r>
              <a:rPr lang="en-US" dirty="0"/>
              <a:t>Some elements may not fit well on the slide provided. Try to spread the information over more than one slide. Don’t crowd information into one place.</a:t>
            </a:r>
          </a:p>
          <a:p>
            <a:r>
              <a:rPr lang="en-US" dirty="0"/>
              <a:t>Add color and design to these slides to make them yours and appeal to your audience.</a:t>
            </a:r>
          </a:p>
          <a:p>
            <a:r>
              <a:rPr lang="en-US" dirty="0"/>
              <a:t>Remember that this is your opportunity to show off. This is the ONLY portfolio for this semester in this class. Have fun and show off what you have learned.</a:t>
            </a:r>
          </a:p>
          <a:p>
            <a:r>
              <a:rPr lang="en-US" sz="3200" b="1" dirty="0"/>
              <a:t>(Please delete this slide before submitting your final draft.)</a:t>
            </a:r>
          </a:p>
        </p:txBody>
      </p:sp>
    </p:spTree>
    <p:extLst>
      <p:ext uri="{BB962C8B-B14F-4D97-AF65-F5344CB8AC3E}">
        <p14:creationId xmlns:p14="http://schemas.microsoft.com/office/powerpoint/2010/main" val="841428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FF9B0-E628-2D06-6C09-3435E03B2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BF59B-79BC-76F0-186D-60F1927AE53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Materials for floors</a:t>
            </a:r>
          </a:p>
          <a:p>
            <a:r>
              <a:rPr lang="en-US" dirty="0"/>
              <a:t>Materials for walls</a:t>
            </a:r>
          </a:p>
          <a:p>
            <a:r>
              <a:rPr lang="en-US" dirty="0"/>
              <a:t>Materials for rooms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D60563-D0EB-BAEA-A8F9-A350D97E1FD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Suggested illustration: insert a picture </a:t>
            </a:r>
            <a:r>
              <a:rPr lang="en-US"/>
              <a:t>of materials </a:t>
            </a:r>
            <a:r>
              <a:rPr lang="en-US" dirty="0"/>
              <a:t>used.</a:t>
            </a:r>
          </a:p>
        </p:txBody>
      </p:sp>
    </p:spTree>
    <p:extLst>
      <p:ext uri="{BB962C8B-B14F-4D97-AF65-F5344CB8AC3E}">
        <p14:creationId xmlns:p14="http://schemas.microsoft.com/office/powerpoint/2010/main" val="4032214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AABA2-D830-0458-9ADE-60451DFCD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Floor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7CEC0-E9BE-19AF-88AD-954D204AB1C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Typical floor plan</a:t>
            </a:r>
          </a:p>
          <a:p>
            <a:r>
              <a:rPr lang="en-US" dirty="0"/>
              <a:t>Room sizes</a:t>
            </a:r>
          </a:p>
          <a:p>
            <a:r>
              <a:rPr lang="en-US" dirty="0"/>
              <a:t>Number of floors of typical home</a:t>
            </a:r>
          </a:p>
          <a:p>
            <a:r>
              <a:rPr lang="en-US" dirty="0"/>
              <a:t>At-home business space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439862-0560-8DB7-BA25-AB8F1B7373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Suggested illustration: include an image of a Greek home floor plan</a:t>
            </a:r>
          </a:p>
        </p:txBody>
      </p:sp>
    </p:spTree>
    <p:extLst>
      <p:ext uri="{BB962C8B-B14F-4D97-AF65-F5344CB8AC3E}">
        <p14:creationId xmlns:p14="http://schemas.microsoft.com/office/powerpoint/2010/main" val="3746326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BF6F0-954B-7FAB-DFFA-50C5BD043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Room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26FCC-3E5E-605F-CB5D-B7399A14C9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rooms did a typical home include?</a:t>
            </a:r>
          </a:p>
          <a:p>
            <a:r>
              <a:rPr lang="en-US" dirty="0"/>
              <a:t>What were these rooms used for?</a:t>
            </a:r>
          </a:p>
          <a:p>
            <a:r>
              <a:rPr lang="en-US" dirty="0"/>
              <a:t>Explain any gender separations within a typical home (women’s rooms, etc.)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10DCE9-2335-5A0E-04E0-803FEBBB87C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Suggested illustration: include an image of a Greek room.</a:t>
            </a:r>
          </a:p>
        </p:txBody>
      </p:sp>
    </p:spTree>
    <p:extLst>
      <p:ext uri="{BB962C8B-B14F-4D97-AF65-F5344CB8AC3E}">
        <p14:creationId xmlns:p14="http://schemas.microsoft.com/office/powerpoint/2010/main" val="3872267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1903D-29D7-416E-7E42-67A0D52BF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Architectural Decor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3D7AF-728E-FFF9-AF50-3614971D223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might the exterior be decorated architecturally?</a:t>
            </a:r>
          </a:p>
          <a:p>
            <a:r>
              <a:rPr lang="en-US" dirty="0"/>
              <a:t>What decorative elements would be included inside?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D0A8E1-B665-D423-DB76-C4367E0B7C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Suggested illustration: include an image of some of the architectural elements they may have utilized.</a:t>
            </a:r>
          </a:p>
        </p:txBody>
      </p:sp>
    </p:spTree>
    <p:extLst>
      <p:ext uri="{BB962C8B-B14F-4D97-AF65-F5344CB8AC3E}">
        <p14:creationId xmlns:p14="http://schemas.microsoft.com/office/powerpoint/2010/main" val="2473264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1268B-1F02-E104-9C8A-786ABA986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Furnishings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51789-AEE6-1359-1585-68F3E62DCA9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Describe a Greek home’s furniture.</a:t>
            </a:r>
          </a:p>
          <a:p>
            <a:pPr lvl="1"/>
            <a:r>
              <a:rPr lang="en-US" dirty="0"/>
              <a:t>Bedroom?</a:t>
            </a:r>
          </a:p>
          <a:p>
            <a:pPr lvl="1"/>
            <a:r>
              <a:rPr lang="en-US" dirty="0"/>
              <a:t>Living room?</a:t>
            </a:r>
          </a:p>
          <a:p>
            <a:pPr lvl="1"/>
            <a:r>
              <a:rPr lang="en-US" dirty="0"/>
              <a:t>Dining?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44A546-3436-A9AE-4C99-72E4C57B51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Suggested illustration: include images of furniture from this time.</a:t>
            </a:r>
          </a:p>
        </p:txBody>
      </p:sp>
    </p:spTree>
    <p:extLst>
      <p:ext uri="{BB962C8B-B14F-4D97-AF65-F5344CB8AC3E}">
        <p14:creationId xmlns:p14="http://schemas.microsoft.com/office/powerpoint/2010/main" val="295564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FE123-39F4-5791-4085-F31BEC07A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Courtyard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145B5-B5F4-0245-4700-C46F3F63D30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Where and how was this used and furnished?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195156-E5D4-EAF4-5585-6F2737495B1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Suggested illustration: include a picture of a Greek courtyard.</a:t>
            </a:r>
          </a:p>
        </p:txBody>
      </p:sp>
    </p:spTree>
    <p:extLst>
      <p:ext uri="{BB962C8B-B14F-4D97-AF65-F5344CB8AC3E}">
        <p14:creationId xmlns:p14="http://schemas.microsoft.com/office/powerpoint/2010/main" val="1841297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FE123-39F4-5791-4085-F31BEC07A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Socio-economic Influence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145B5-B5F4-0245-4700-C46F3F63D30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How might a rich man’s home differ from a poor man’s home?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195156-E5D4-EAF4-5585-6F2737495B1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Suggested illustration: include a picture of each type of home from the outside.</a:t>
            </a:r>
          </a:p>
        </p:txBody>
      </p:sp>
    </p:spTree>
    <p:extLst>
      <p:ext uri="{BB962C8B-B14F-4D97-AF65-F5344CB8AC3E}">
        <p14:creationId xmlns:p14="http://schemas.microsoft.com/office/powerpoint/2010/main" val="422445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339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Greek Homes</vt:lpstr>
      <vt:lpstr>A Note About This Template</vt:lpstr>
      <vt:lpstr>Construction</vt:lpstr>
      <vt:lpstr>Floor Plans</vt:lpstr>
      <vt:lpstr>Room Functions</vt:lpstr>
      <vt:lpstr>Architectural Decor</vt:lpstr>
      <vt:lpstr>Furnishings</vt:lpstr>
      <vt:lpstr>The Courtyard</vt:lpstr>
      <vt:lpstr>Socio-economic Influence</vt:lpstr>
      <vt:lpstr>Works Cited &amp; Image 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Selection</dc:title>
  <dc:creator>Sandra Nosik</dc:creator>
  <cp:lastModifiedBy>Roxanne Lennon</cp:lastModifiedBy>
  <cp:revision>6</cp:revision>
  <dcterms:created xsi:type="dcterms:W3CDTF">2023-10-30T17:16:37Z</dcterms:created>
  <dcterms:modified xsi:type="dcterms:W3CDTF">2024-04-01T21:19:50Z</dcterms:modified>
</cp:coreProperties>
</file>