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8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bc906e1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bc906e1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bc906e14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bc906e14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bc906e14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bc906e14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bc906e14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bc906e14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reekgodsandgoddesses.net/greek-god-symbo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Gods and Goddesses in Sculpture</a:t>
            </a:r>
            <a:endParaRPr sz="4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Name Here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Art History 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Date Here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Classical Period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Greek classical period was divided into three main stages with Early, High, and Late. When referring to Classical period most people refer to “High Classical”.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classical period was mostly focused on beauty and the idealization of ideas or people.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Classical period lasted around 480-300 bce.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095" y="1700211"/>
            <a:ext cx="1544250" cy="278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481" y="1700212"/>
            <a:ext cx="1763306" cy="278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Hellenistic Period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Hellenistic Period lasted between 323 B.C.E and 31 B.C.E. It was mostly focused on the depiction of emotion, realism, and movement.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413" y="1414462"/>
            <a:ext cx="2207418" cy="278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 of Gods and Goddesses in Sculpture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67350" y="114890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greeks gods and goddesses had statues that were more naturalistic and human though they were idealized as well.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931" y="2421731"/>
            <a:ext cx="2900362" cy="191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 &amp; Img source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“Greek God Symbols • Greek Gods &amp; Goddesses.” Greek Gods &amp; Goddesses, 24 Oct. 2023,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greekgodsandgoddesses.net/greek-god-symbols/</a:t>
            </a:r>
            <a:r>
              <a:rPr lang="en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164</Words>
  <Application>Microsoft Office PowerPoint</Application>
  <PresentationFormat>On-screen Show (16:9)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Dark</vt:lpstr>
      <vt:lpstr>Gods and Goddesses in Sculpture</vt:lpstr>
      <vt:lpstr>Classical Period</vt:lpstr>
      <vt:lpstr>Hellenistic Period</vt:lpstr>
      <vt:lpstr>Treatment of Gods and Goddesses in Sculpture</vt:lpstr>
      <vt:lpstr>Works Cited &amp; Img 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 and Goddesses in Sculpture</dc:title>
  <cp:lastModifiedBy>Roxanne Lennon</cp:lastModifiedBy>
  <cp:revision>9</cp:revision>
  <dcterms:modified xsi:type="dcterms:W3CDTF">2024-04-24T00:00:52Z</dcterms:modified>
</cp:coreProperties>
</file>